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7"/>
  </p:notesMasterIdLst>
  <p:handoutMasterIdLst>
    <p:handoutMasterId r:id="rId18"/>
  </p:handoutMasterIdLst>
  <p:sldIdLst>
    <p:sldId id="457" r:id="rId2"/>
    <p:sldId id="533" r:id="rId3"/>
    <p:sldId id="464" r:id="rId4"/>
    <p:sldId id="535" r:id="rId5"/>
    <p:sldId id="536" r:id="rId6"/>
    <p:sldId id="537" r:id="rId7"/>
    <p:sldId id="538" r:id="rId8"/>
    <p:sldId id="539" r:id="rId9"/>
    <p:sldId id="540" r:id="rId10"/>
    <p:sldId id="541" r:id="rId11"/>
    <p:sldId id="542" r:id="rId12"/>
    <p:sldId id="543" r:id="rId13"/>
    <p:sldId id="544" r:id="rId14"/>
    <p:sldId id="545" r:id="rId15"/>
    <p:sldId id="547" r:id="rId16"/>
  </p:sldIdLst>
  <p:sldSz cx="9144000" cy="6858000" type="screen4x3"/>
  <p:notesSz cx="7010400" cy="9296400"/>
  <p:defaultTextStyle>
    <a:defPPr>
      <a:defRPr lang="en-US"/>
    </a:defPPr>
    <a:lvl1pPr algn="l" rtl="0" fontAlgn="base">
      <a:spcBef>
        <a:spcPct val="0"/>
      </a:spcBef>
      <a:spcAft>
        <a:spcPct val="0"/>
      </a:spcAft>
      <a:defRPr sz="1000" b="1" kern="1200">
        <a:solidFill>
          <a:schemeClr val="tx1"/>
        </a:solidFill>
        <a:latin typeface="Times New Roman" pitchFamily="18" charset="0"/>
        <a:ea typeface="+mn-ea"/>
        <a:cs typeface="+mn-cs"/>
      </a:defRPr>
    </a:lvl1pPr>
    <a:lvl2pPr marL="457200" algn="l" rtl="0" fontAlgn="base">
      <a:spcBef>
        <a:spcPct val="0"/>
      </a:spcBef>
      <a:spcAft>
        <a:spcPct val="0"/>
      </a:spcAft>
      <a:defRPr sz="1000" b="1" kern="1200">
        <a:solidFill>
          <a:schemeClr val="tx1"/>
        </a:solidFill>
        <a:latin typeface="Times New Roman" pitchFamily="18" charset="0"/>
        <a:ea typeface="+mn-ea"/>
        <a:cs typeface="+mn-cs"/>
      </a:defRPr>
    </a:lvl2pPr>
    <a:lvl3pPr marL="914400" algn="l" rtl="0" fontAlgn="base">
      <a:spcBef>
        <a:spcPct val="0"/>
      </a:spcBef>
      <a:spcAft>
        <a:spcPct val="0"/>
      </a:spcAft>
      <a:defRPr sz="1000" b="1" kern="1200">
        <a:solidFill>
          <a:schemeClr val="tx1"/>
        </a:solidFill>
        <a:latin typeface="Times New Roman" pitchFamily="18" charset="0"/>
        <a:ea typeface="+mn-ea"/>
        <a:cs typeface="+mn-cs"/>
      </a:defRPr>
    </a:lvl3pPr>
    <a:lvl4pPr marL="1371600" algn="l" rtl="0" fontAlgn="base">
      <a:spcBef>
        <a:spcPct val="0"/>
      </a:spcBef>
      <a:spcAft>
        <a:spcPct val="0"/>
      </a:spcAft>
      <a:defRPr sz="1000" b="1" kern="1200">
        <a:solidFill>
          <a:schemeClr val="tx1"/>
        </a:solidFill>
        <a:latin typeface="Times New Roman" pitchFamily="18" charset="0"/>
        <a:ea typeface="+mn-ea"/>
        <a:cs typeface="+mn-cs"/>
      </a:defRPr>
    </a:lvl4pPr>
    <a:lvl5pPr marL="1828800" algn="l" rtl="0" fontAlgn="base">
      <a:spcBef>
        <a:spcPct val="0"/>
      </a:spcBef>
      <a:spcAft>
        <a:spcPct val="0"/>
      </a:spcAft>
      <a:defRPr sz="1000" b="1" kern="1200">
        <a:solidFill>
          <a:schemeClr val="tx1"/>
        </a:solidFill>
        <a:latin typeface="Times New Roman" pitchFamily="18" charset="0"/>
        <a:ea typeface="+mn-ea"/>
        <a:cs typeface="+mn-cs"/>
      </a:defRPr>
    </a:lvl5pPr>
    <a:lvl6pPr marL="2286000" algn="l" defTabSz="914400" rtl="0" eaLnBrk="1" latinLnBrk="0" hangingPunct="1">
      <a:defRPr sz="1000" b="1" kern="1200">
        <a:solidFill>
          <a:schemeClr val="tx1"/>
        </a:solidFill>
        <a:latin typeface="Times New Roman" pitchFamily="18" charset="0"/>
        <a:ea typeface="+mn-ea"/>
        <a:cs typeface="+mn-cs"/>
      </a:defRPr>
    </a:lvl6pPr>
    <a:lvl7pPr marL="2743200" algn="l" defTabSz="914400" rtl="0" eaLnBrk="1" latinLnBrk="0" hangingPunct="1">
      <a:defRPr sz="1000" b="1" kern="1200">
        <a:solidFill>
          <a:schemeClr val="tx1"/>
        </a:solidFill>
        <a:latin typeface="Times New Roman" pitchFamily="18" charset="0"/>
        <a:ea typeface="+mn-ea"/>
        <a:cs typeface="+mn-cs"/>
      </a:defRPr>
    </a:lvl7pPr>
    <a:lvl8pPr marL="3200400" algn="l" defTabSz="914400" rtl="0" eaLnBrk="1" latinLnBrk="0" hangingPunct="1">
      <a:defRPr sz="1000" b="1" kern="1200">
        <a:solidFill>
          <a:schemeClr val="tx1"/>
        </a:solidFill>
        <a:latin typeface="Times New Roman" pitchFamily="18" charset="0"/>
        <a:ea typeface="+mn-ea"/>
        <a:cs typeface="+mn-cs"/>
      </a:defRPr>
    </a:lvl8pPr>
    <a:lvl9pPr marL="3657600" algn="l" defTabSz="914400" rtl="0" eaLnBrk="1" latinLnBrk="0" hangingPunct="1">
      <a:defRPr sz="10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CBC45"/>
    <a:srgbClr val="FF8000"/>
    <a:srgbClr val="999999"/>
    <a:srgbClr val="00FFFF"/>
    <a:srgbClr val="99FF66"/>
    <a:srgbClr val="00FF00"/>
    <a:srgbClr val="00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65" autoAdjust="0"/>
    <p:restoredTop sz="69366" autoAdjust="0"/>
  </p:normalViewPr>
  <p:slideViewPr>
    <p:cSldViewPr>
      <p:cViewPr varScale="1">
        <p:scale>
          <a:sx n="81" d="100"/>
          <a:sy n="81" d="100"/>
        </p:scale>
        <p:origin x="280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9" d="100"/>
          <a:sy n="69" d="100"/>
        </p:scale>
        <p:origin x="32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5" Type="http://schemas.openxmlformats.org/officeDocument/2006/relationships/image" Target="../media/image14.jpg"/><Relationship Id="rId4"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5" Type="http://schemas.openxmlformats.org/officeDocument/2006/relationships/image" Target="../media/image14.jpg"/><Relationship Id="rId4"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C462DB-341D-4AAE-BD07-6D0C94CCD4AC}" type="doc">
      <dgm:prSet loTypeId="urn:microsoft.com/office/officeart/2005/8/layout/vList3" loCatId="picture" qsTypeId="urn:microsoft.com/office/officeart/2005/8/quickstyle/3d1" qsCatId="3D" csTypeId="urn:microsoft.com/office/officeart/2005/8/colors/accent1_2" csCatId="accent1" phldr="1"/>
      <dgm:spPr/>
    </dgm:pt>
    <dgm:pt modelId="{F9FB0FC3-B7BF-4496-AA6D-A162E913652A}">
      <dgm:prSet phldrT="[Text]"/>
      <dgm:spPr>
        <a:gradFill rotWithShape="0">
          <a:gsLst>
            <a:gs pos="0">
              <a:srgbClr val="DDEBCF"/>
            </a:gs>
            <a:gs pos="50000">
              <a:srgbClr val="8DB630"/>
            </a:gs>
            <a:gs pos="100000">
              <a:srgbClr val="B6D86A"/>
            </a:gs>
          </a:gsLst>
          <a:lin ang="16200000" scaled="0"/>
        </a:gradFill>
      </dgm:spPr>
      <dgm:t>
        <a:bodyPr/>
        <a:lstStyle/>
        <a:p>
          <a:r>
            <a:rPr lang="en-US" dirty="0" smtClean="0"/>
            <a:t>Night/Drowsy Driving</a:t>
          </a:r>
          <a:endParaRPr lang="en-US" dirty="0"/>
        </a:p>
      </dgm:t>
    </dgm:pt>
    <dgm:pt modelId="{8551A327-4359-4806-BA43-A6C475FEBFFB}" type="parTrans" cxnId="{6B7B4772-191D-48F5-8517-7F4E40EDBAAD}">
      <dgm:prSet/>
      <dgm:spPr/>
      <dgm:t>
        <a:bodyPr/>
        <a:lstStyle/>
        <a:p>
          <a:endParaRPr lang="en-US"/>
        </a:p>
      </dgm:t>
    </dgm:pt>
    <dgm:pt modelId="{F6079192-DA1F-4352-AD31-678924020FC6}" type="sibTrans" cxnId="{6B7B4772-191D-48F5-8517-7F4E40EDBAAD}">
      <dgm:prSet/>
      <dgm:spPr/>
      <dgm:t>
        <a:bodyPr/>
        <a:lstStyle/>
        <a:p>
          <a:endParaRPr lang="en-US"/>
        </a:p>
      </dgm:t>
    </dgm:pt>
    <dgm:pt modelId="{F6A90DEF-B2C8-421C-8F17-738217D6955A}">
      <dgm:prSet phldrT="[Text]"/>
      <dgm:spPr>
        <a:gradFill rotWithShape="0">
          <a:gsLst>
            <a:gs pos="0">
              <a:srgbClr val="DDEBCF"/>
            </a:gs>
            <a:gs pos="50000">
              <a:srgbClr val="8DB630"/>
            </a:gs>
            <a:gs pos="100000">
              <a:srgbClr val="B6D86A"/>
            </a:gs>
          </a:gsLst>
          <a:lin ang="16200000" scaled="0"/>
        </a:gradFill>
      </dgm:spPr>
      <dgm:t>
        <a:bodyPr/>
        <a:lstStyle/>
        <a:p>
          <a:r>
            <a:rPr lang="en-US" dirty="0" smtClean="0"/>
            <a:t>Speeding/Racing</a:t>
          </a:r>
          <a:endParaRPr lang="en-US" dirty="0"/>
        </a:p>
      </dgm:t>
    </dgm:pt>
    <dgm:pt modelId="{3E62BC5B-3FC3-4E03-8135-C64CC43D5367}" type="parTrans" cxnId="{F2F7D1FA-FFA1-4580-8E04-F87846CEF707}">
      <dgm:prSet/>
      <dgm:spPr/>
      <dgm:t>
        <a:bodyPr/>
        <a:lstStyle/>
        <a:p>
          <a:endParaRPr lang="en-US"/>
        </a:p>
      </dgm:t>
    </dgm:pt>
    <dgm:pt modelId="{EBFB7AE2-3548-4909-8F8E-67EE4F4EA298}" type="sibTrans" cxnId="{F2F7D1FA-FFA1-4580-8E04-F87846CEF707}">
      <dgm:prSet/>
      <dgm:spPr/>
      <dgm:t>
        <a:bodyPr/>
        <a:lstStyle/>
        <a:p>
          <a:endParaRPr lang="en-US"/>
        </a:p>
      </dgm:t>
    </dgm:pt>
    <dgm:pt modelId="{723EB4DA-1887-4D44-889E-A22F2A97D2B9}">
      <dgm:prSet phldrT="[Text]"/>
      <dgm:spPr>
        <a:gradFill rotWithShape="0">
          <a:gsLst>
            <a:gs pos="0">
              <a:srgbClr val="DDEBCF"/>
            </a:gs>
            <a:gs pos="50000">
              <a:srgbClr val="8DB630"/>
            </a:gs>
            <a:gs pos="100000">
              <a:srgbClr val="B6D86A"/>
            </a:gs>
          </a:gsLst>
          <a:lin ang="16200000" scaled="0"/>
        </a:gradFill>
      </dgm:spPr>
      <dgm:t>
        <a:bodyPr/>
        <a:lstStyle/>
        <a:p>
          <a:r>
            <a:rPr lang="en-US" dirty="0" smtClean="0"/>
            <a:t>Distractions</a:t>
          </a:r>
          <a:endParaRPr lang="en-US" dirty="0"/>
        </a:p>
      </dgm:t>
    </dgm:pt>
    <dgm:pt modelId="{ECCB6760-5E6E-4C41-97AC-45E779ED50B4}" type="parTrans" cxnId="{C39A51FB-3919-41CD-9E88-F9C9BA159D76}">
      <dgm:prSet/>
      <dgm:spPr/>
      <dgm:t>
        <a:bodyPr/>
        <a:lstStyle/>
        <a:p>
          <a:endParaRPr lang="en-US"/>
        </a:p>
      </dgm:t>
    </dgm:pt>
    <dgm:pt modelId="{21E8081F-EB09-4860-8A0D-9E3CFFE4200D}" type="sibTrans" cxnId="{C39A51FB-3919-41CD-9E88-F9C9BA159D76}">
      <dgm:prSet/>
      <dgm:spPr/>
      <dgm:t>
        <a:bodyPr/>
        <a:lstStyle/>
        <a:p>
          <a:endParaRPr lang="en-US"/>
        </a:p>
      </dgm:t>
    </dgm:pt>
    <dgm:pt modelId="{B4BB3E96-267D-447E-ADD2-549D0A02882E}">
      <dgm:prSet/>
      <dgm:spPr>
        <a:gradFill rotWithShape="0">
          <a:gsLst>
            <a:gs pos="0">
              <a:srgbClr val="DDEBCF"/>
            </a:gs>
            <a:gs pos="50000">
              <a:srgbClr val="8DB630"/>
            </a:gs>
            <a:gs pos="100000">
              <a:srgbClr val="B6D86A"/>
            </a:gs>
          </a:gsLst>
          <a:lin ang="16200000" scaled="0"/>
        </a:gradFill>
      </dgm:spPr>
      <dgm:t>
        <a:bodyPr/>
        <a:lstStyle/>
        <a:p>
          <a:r>
            <a:rPr lang="en-US" dirty="0" smtClean="0"/>
            <a:t>Low Seat Belt Use</a:t>
          </a:r>
          <a:endParaRPr lang="en-US" dirty="0"/>
        </a:p>
      </dgm:t>
    </dgm:pt>
    <dgm:pt modelId="{2F8B29C4-E7F2-45FC-972E-1E9848A217C9}" type="parTrans" cxnId="{348E8448-E0CA-4D84-8C12-885767C6C515}">
      <dgm:prSet/>
      <dgm:spPr/>
      <dgm:t>
        <a:bodyPr/>
        <a:lstStyle/>
        <a:p>
          <a:endParaRPr lang="en-US"/>
        </a:p>
      </dgm:t>
    </dgm:pt>
    <dgm:pt modelId="{79A47894-F229-43E3-9654-AA70668BAFE9}" type="sibTrans" cxnId="{348E8448-E0CA-4D84-8C12-885767C6C515}">
      <dgm:prSet/>
      <dgm:spPr/>
      <dgm:t>
        <a:bodyPr/>
        <a:lstStyle/>
        <a:p>
          <a:endParaRPr lang="en-US"/>
        </a:p>
      </dgm:t>
    </dgm:pt>
    <dgm:pt modelId="{69292EA6-14D0-4A52-B721-F428B81A3F3B}">
      <dgm:prSet/>
      <dgm:spPr>
        <a:gradFill rotWithShape="0">
          <a:gsLst>
            <a:gs pos="0">
              <a:srgbClr val="DDEBCF"/>
            </a:gs>
            <a:gs pos="50000">
              <a:srgbClr val="8DB630"/>
            </a:gs>
            <a:gs pos="100000">
              <a:srgbClr val="B6D86A"/>
            </a:gs>
          </a:gsLst>
          <a:lin ang="16200000" scaled="0"/>
        </a:gradFill>
      </dgm:spPr>
      <dgm:t>
        <a:bodyPr/>
        <a:lstStyle/>
        <a:p>
          <a:r>
            <a:rPr lang="en-US" dirty="0" smtClean="0"/>
            <a:t>Impaired Driving</a:t>
          </a:r>
          <a:endParaRPr lang="en-US" dirty="0"/>
        </a:p>
      </dgm:t>
    </dgm:pt>
    <dgm:pt modelId="{BDD1A3A5-C1F6-43F4-88A1-ED4798CC0B9C}" type="parTrans" cxnId="{E49E2CBD-13F0-4DAE-A621-77575815ADA3}">
      <dgm:prSet/>
      <dgm:spPr/>
      <dgm:t>
        <a:bodyPr/>
        <a:lstStyle/>
        <a:p>
          <a:endParaRPr lang="en-US"/>
        </a:p>
      </dgm:t>
    </dgm:pt>
    <dgm:pt modelId="{F4EF5E42-B622-4810-B9A2-821395111BCB}" type="sibTrans" cxnId="{E49E2CBD-13F0-4DAE-A621-77575815ADA3}">
      <dgm:prSet/>
      <dgm:spPr/>
      <dgm:t>
        <a:bodyPr/>
        <a:lstStyle/>
        <a:p>
          <a:endParaRPr lang="en-US"/>
        </a:p>
      </dgm:t>
    </dgm:pt>
    <dgm:pt modelId="{7D917279-CFE2-43AC-8BFD-4B4BCD588CC2}" type="pres">
      <dgm:prSet presAssocID="{3BC462DB-341D-4AAE-BD07-6D0C94CCD4AC}" presName="linearFlow" presStyleCnt="0">
        <dgm:presLayoutVars>
          <dgm:dir/>
          <dgm:resizeHandles val="exact"/>
        </dgm:presLayoutVars>
      </dgm:prSet>
      <dgm:spPr/>
    </dgm:pt>
    <dgm:pt modelId="{2FBCCA72-8EFC-4C1F-9E0A-3FCDDAFEB239}" type="pres">
      <dgm:prSet presAssocID="{F9FB0FC3-B7BF-4496-AA6D-A162E913652A}" presName="composite" presStyleCnt="0"/>
      <dgm:spPr/>
    </dgm:pt>
    <dgm:pt modelId="{DB4CF65F-A7CD-4E6E-B751-4C93E5189285}" type="pres">
      <dgm:prSet presAssocID="{F9FB0FC3-B7BF-4496-AA6D-A162E913652A}" presName="imgShp" presStyleLbl="fgImgPlace1" presStyleIdx="0" presStyleCnt="5" custLinFactNeighborY="9740"/>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290EF9D-FAE5-4073-AEFA-84490667F4C4}" type="pres">
      <dgm:prSet presAssocID="{F9FB0FC3-B7BF-4496-AA6D-A162E913652A}" presName="txShp" presStyleLbl="node1" presStyleIdx="0" presStyleCnt="5" custLinFactNeighborY="9740">
        <dgm:presLayoutVars>
          <dgm:bulletEnabled val="1"/>
        </dgm:presLayoutVars>
      </dgm:prSet>
      <dgm:spPr/>
      <dgm:t>
        <a:bodyPr/>
        <a:lstStyle/>
        <a:p>
          <a:endParaRPr lang="en-US"/>
        </a:p>
      </dgm:t>
    </dgm:pt>
    <dgm:pt modelId="{1E38529B-AC47-4663-B4BA-D551552813BE}" type="pres">
      <dgm:prSet presAssocID="{F6079192-DA1F-4352-AD31-678924020FC6}" presName="spacing" presStyleCnt="0"/>
      <dgm:spPr/>
    </dgm:pt>
    <dgm:pt modelId="{FB959470-EEA4-42FC-B2BE-B3B77E9213F7}" type="pres">
      <dgm:prSet presAssocID="{F6A90DEF-B2C8-421C-8F17-738217D6955A}" presName="composite" presStyleCnt="0"/>
      <dgm:spPr/>
    </dgm:pt>
    <dgm:pt modelId="{4E0C2D21-E212-4CCB-B9A3-FC3779DC9D11}" type="pres">
      <dgm:prSet presAssocID="{F6A90DEF-B2C8-421C-8F17-738217D6955A}"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7B271B4-A6B2-4C7C-8CBB-A09606845567}" type="pres">
      <dgm:prSet presAssocID="{F6A90DEF-B2C8-421C-8F17-738217D6955A}" presName="txShp" presStyleLbl="node1" presStyleIdx="1" presStyleCnt="5">
        <dgm:presLayoutVars>
          <dgm:bulletEnabled val="1"/>
        </dgm:presLayoutVars>
      </dgm:prSet>
      <dgm:spPr/>
      <dgm:t>
        <a:bodyPr/>
        <a:lstStyle/>
        <a:p>
          <a:endParaRPr lang="en-US"/>
        </a:p>
      </dgm:t>
    </dgm:pt>
    <dgm:pt modelId="{BD1927F0-D33F-4DA7-A4C3-ED9C3ED878E6}" type="pres">
      <dgm:prSet presAssocID="{EBFB7AE2-3548-4909-8F8E-67EE4F4EA298}" presName="spacing" presStyleCnt="0"/>
      <dgm:spPr/>
    </dgm:pt>
    <dgm:pt modelId="{794F6C0C-BE46-42C9-99EB-4A3D63942D1B}" type="pres">
      <dgm:prSet presAssocID="{723EB4DA-1887-4D44-889E-A22F2A97D2B9}" presName="composite" presStyleCnt="0"/>
      <dgm:spPr/>
    </dgm:pt>
    <dgm:pt modelId="{C22C14CC-30A3-486C-87E3-88A8A529D128}" type="pres">
      <dgm:prSet presAssocID="{723EB4DA-1887-4D44-889E-A22F2A97D2B9}" presName="imgShp" presStyleLbl="fgImgPlace1" presStyleIdx="2" presStyleCnt="5" custLinFactNeighborY="-9988"/>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4DE6266C-9A99-4D80-8D8B-3D1A18A81393}" type="pres">
      <dgm:prSet presAssocID="{723EB4DA-1887-4D44-889E-A22F2A97D2B9}" presName="txShp" presStyleLbl="node1" presStyleIdx="2" presStyleCnt="5" custLinFactNeighborY="-9988">
        <dgm:presLayoutVars>
          <dgm:bulletEnabled val="1"/>
        </dgm:presLayoutVars>
      </dgm:prSet>
      <dgm:spPr/>
      <dgm:t>
        <a:bodyPr/>
        <a:lstStyle/>
        <a:p>
          <a:endParaRPr lang="en-US"/>
        </a:p>
      </dgm:t>
    </dgm:pt>
    <dgm:pt modelId="{142D7238-065A-440F-B96E-449AB3D31DBC}" type="pres">
      <dgm:prSet presAssocID="{21E8081F-EB09-4860-8A0D-9E3CFFE4200D}" presName="spacing" presStyleCnt="0"/>
      <dgm:spPr/>
    </dgm:pt>
    <dgm:pt modelId="{98423394-2A7B-4FD2-96CD-B6AD67E60F08}" type="pres">
      <dgm:prSet presAssocID="{B4BB3E96-267D-447E-ADD2-549D0A02882E}" presName="composite" presStyleCnt="0"/>
      <dgm:spPr/>
    </dgm:pt>
    <dgm:pt modelId="{1B4A5821-4041-4061-8CD2-3903C762B714}" type="pres">
      <dgm:prSet presAssocID="{B4BB3E96-267D-447E-ADD2-549D0A02882E}" presName="imgShp" presStyleLbl="fgImgPlace1" presStyleIdx="3" presStyleCnt="5" custLinFactNeighborY="-19862"/>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3C0E0A70-97F3-47CC-984C-FADF91C6AD50}" type="pres">
      <dgm:prSet presAssocID="{B4BB3E96-267D-447E-ADD2-549D0A02882E}" presName="txShp" presStyleLbl="node1" presStyleIdx="3" presStyleCnt="5" custLinFactNeighborY="-19862">
        <dgm:presLayoutVars>
          <dgm:bulletEnabled val="1"/>
        </dgm:presLayoutVars>
      </dgm:prSet>
      <dgm:spPr/>
      <dgm:t>
        <a:bodyPr/>
        <a:lstStyle/>
        <a:p>
          <a:endParaRPr lang="en-US"/>
        </a:p>
      </dgm:t>
    </dgm:pt>
    <dgm:pt modelId="{251D1280-B01D-4EE2-9DD9-00A17B4FFB40}" type="pres">
      <dgm:prSet presAssocID="{79A47894-F229-43E3-9654-AA70668BAFE9}" presName="spacing" presStyleCnt="0"/>
      <dgm:spPr/>
    </dgm:pt>
    <dgm:pt modelId="{2DE62BD0-CF47-4694-8F58-431D55819345}" type="pres">
      <dgm:prSet presAssocID="{69292EA6-14D0-4A52-B721-F428B81A3F3B}" presName="composite" presStyleCnt="0"/>
      <dgm:spPr/>
    </dgm:pt>
    <dgm:pt modelId="{BB5DC2A6-DAE6-45AB-9DBF-F595B776EADB}" type="pres">
      <dgm:prSet presAssocID="{69292EA6-14D0-4A52-B721-F428B81A3F3B}" presName="imgShp" presStyleLbl="fgImgPlace1" presStyleIdx="4" presStyleCnt="5" custLinFactNeighborY="-2973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A5A1D5A1-E05D-48FA-B2C5-696AD58CBCC3}" type="pres">
      <dgm:prSet presAssocID="{69292EA6-14D0-4A52-B721-F428B81A3F3B}" presName="txShp" presStyleLbl="node1" presStyleIdx="4" presStyleCnt="5" custLinFactNeighborY="-29736">
        <dgm:presLayoutVars>
          <dgm:bulletEnabled val="1"/>
        </dgm:presLayoutVars>
      </dgm:prSet>
      <dgm:spPr/>
      <dgm:t>
        <a:bodyPr/>
        <a:lstStyle/>
        <a:p>
          <a:endParaRPr lang="en-US"/>
        </a:p>
      </dgm:t>
    </dgm:pt>
  </dgm:ptLst>
  <dgm:cxnLst>
    <dgm:cxn modelId="{BE7097D0-8C84-469E-857B-EE7A66A16456}" type="presOf" srcId="{723EB4DA-1887-4D44-889E-A22F2A97D2B9}" destId="{4DE6266C-9A99-4D80-8D8B-3D1A18A81393}" srcOrd="0" destOrd="0" presId="urn:microsoft.com/office/officeart/2005/8/layout/vList3"/>
    <dgm:cxn modelId="{F2F7D1FA-FFA1-4580-8E04-F87846CEF707}" srcId="{3BC462DB-341D-4AAE-BD07-6D0C94CCD4AC}" destId="{F6A90DEF-B2C8-421C-8F17-738217D6955A}" srcOrd="1" destOrd="0" parTransId="{3E62BC5B-3FC3-4E03-8135-C64CC43D5367}" sibTransId="{EBFB7AE2-3548-4909-8F8E-67EE4F4EA298}"/>
    <dgm:cxn modelId="{C39A51FB-3919-41CD-9E88-F9C9BA159D76}" srcId="{3BC462DB-341D-4AAE-BD07-6D0C94CCD4AC}" destId="{723EB4DA-1887-4D44-889E-A22F2A97D2B9}" srcOrd="2" destOrd="0" parTransId="{ECCB6760-5E6E-4C41-97AC-45E779ED50B4}" sibTransId="{21E8081F-EB09-4860-8A0D-9E3CFFE4200D}"/>
    <dgm:cxn modelId="{34E20606-5FE5-491D-9330-0D1036633FC7}" type="presOf" srcId="{F9FB0FC3-B7BF-4496-AA6D-A162E913652A}" destId="{A290EF9D-FAE5-4073-AEFA-84490667F4C4}" srcOrd="0" destOrd="0" presId="urn:microsoft.com/office/officeart/2005/8/layout/vList3"/>
    <dgm:cxn modelId="{6B7B4772-191D-48F5-8517-7F4E40EDBAAD}" srcId="{3BC462DB-341D-4AAE-BD07-6D0C94CCD4AC}" destId="{F9FB0FC3-B7BF-4496-AA6D-A162E913652A}" srcOrd="0" destOrd="0" parTransId="{8551A327-4359-4806-BA43-A6C475FEBFFB}" sibTransId="{F6079192-DA1F-4352-AD31-678924020FC6}"/>
    <dgm:cxn modelId="{E49E2CBD-13F0-4DAE-A621-77575815ADA3}" srcId="{3BC462DB-341D-4AAE-BD07-6D0C94CCD4AC}" destId="{69292EA6-14D0-4A52-B721-F428B81A3F3B}" srcOrd="4" destOrd="0" parTransId="{BDD1A3A5-C1F6-43F4-88A1-ED4798CC0B9C}" sibTransId="{F4EF5E42-B622-4810-B9A2-821395111BCB}"/>
    <dgm:cxn modelId="{394BA1B6-0516-4E2A-9601-6041C89830D9}" type="presOf" srcId="{F6A90DEF-B2C8-421C-8F17-738217D6955A}" destId="{F7B271B4-A6B2-4C7C-8CBB-A09606845567}" srcOrd="0" destOrd="0" presId="urn:microsoft.com/office/officeart/2005/8/layout/vList3"/>
    <dgm:cxn modelId="{348E8448-E0CA-4D84-8C12-885767C6C515}" srcId="{3BC462DB-341D-4AAE-BD07-6D0C94CCD4AC}" destId="{B4BB3E96-267D-447E-ADD2-549D0A02882E}" srcOrd="3" destOrd="0" parTransId="{2F8B29C4-E7F2-45FC-972E-1E9848A217C9}" sibTransId="{79A47894-F229-43E3-9654-AA70668BAFE9}"/>
    <dgm:cxn modelId="{7B7C42B2-EBD4-439C-9EB0-F4A933905023}" type="presOf" srcId="{3BC462DB-341D-4AAE-BD07-6D0C94CCD4AC}" destId="{7D917279-CFE2-43AC-8BFD-4B4BCD588CC2}" srcOrd="0" destOrd="0" presId="urn:microsoft.com/office/officeart/2005/8/layout/vList3"/>
    <dgm:cxn modelId="{2C28EFEF-C132-4CE8-B349-36B187E6358D}" type="presOf" srcId="{69292EA6-14D0-4A52-B721-F428B81A3F3B}" destId="{A5A1D5A1-E05D-48FA-B2C5-696AD58CBCC3}" srcOrd="0" destOrd="0" presId="urn:microsoft.com/office/officeart/2005/8/layout/vList3"/>
    <dgm:cxn modelId="{CE7DDB1C-7E50-46E8-BE66-5BC1EF16A12F}" type="presOf" srcId="{B4BB3E96-267D-447E-ADD2-549D0A02882E}" destId="{3C0E0A70-97F3-47CC-984C-FADF91C6AD50}" srcOrd="0" destOrd="0" presId="urn:microsoft.com/office/officeart/2005/8/layout/vList3"/>
    <dgm:cxn modelId="{CCDD1496-28E6-4A84-BB95-2F9C805AF0CA}" type="presParOf" srcId="{7D917279-CFE2-43AC-8BFD-4B4BCD588CC2}" destId="{2FBCCA72-8EFC-4C1F-9E0A-3FCDDAFEB239}" srcOrd="0" destOrd="0" presId="urn:microsoft.com/office/officeart/2005/8/layout/vList3"/>
    <dgm:cxn modelId="{E9BEF9AF-59BA-4BD3-8058-FEC57F258EEA}" type="presParOf" srcId="{2FBCCA72-8EFC-4C1F-9E0A-3FCDDAFEB239}" destId="{DB4CF65F-A7CD-4E6E-B751-4C93E5189285}" srcOrd="0" destOrd="0" presId="urn:microsoft.com/office/officeart/2005/8/layout/vList3"/>
    <dgm:cxn modelId="{7A5297FB-54D3-4DD4-823D-6D6A0D5B91AD}" type="presParOf" srcId="{2FBCCA72-8EFC-4C1F-9E0A-3FCDDAFEB239}" destId="{A290EF9D-FAE5-4073-AEFA-84490667F4C4}" srcOrd="1" destOrd="0" presId="urn:microsoft.com/office/officeart/2005/8/layout/vList3"/>
    <dgm:cxn modelId="{E5110859-D790-41E7-817A-BAC0411B18A6}" type="presParOf" srcId="{7D917279-CFE2-43AC-8BFD-4B4BCD588CC2}" destId="{1E38529B-AC47-4663-B4BA-D551552813BE}" srcOrd="1" destOrd="0" presId="urn:microsoft.com/office/officeart/2005/8/layout/vList3"/>
    <dgm:cxn modelId="{4EBF5AC5-E990-4815-94B0-D01E88306312}" type="presParOf" srcId="{7D917279-CFE2-43AC-8BFD-4B4BCD588CC2}" destId="{FB959470-EEA4-42FC-B2BE-B3B77E9213F7}" srcOrd="2" destOrd="0" presId="urn:microsoft.com/office/officeart/2005/8/layout/vList3"/>
    <dgm:cxn modelId="{884DFD80-A40D-49D6-8900-5F1BFC7FAF58}" type="presParOf" srcId="{FB959470-EEA4-42FC-B2BE-B3B77E9213F7}" destId="{4E0C2D21-E212-4CCB-B9A3-FC3779DC9D11}" srcOrd="0" destOrd="0" presId="urn:microsoft.com/office/officeart/2005/8/layout/vList3"/>
    <dgm:cxn modelId="{35DDB5EE-2E9B-4B32-8E06-F50B41C1F2C4}" type="presParOf" srcId="{FB959470-EEA4-42FC-B2BE-B3B77E9213F7}" destId="{F7B271B4-A6B2-4C7C-8CBB-A09606845567}" srcOrd="1" destOrd="0" presId="urn:microsoft.com/office/officeart/2005/8/layout/vList3"/>
    <dgm:cxn modelId="{0870A2CD-BE75-4977-94DC-4E32E05FBC96}" type="presParOf" srcId="{7D917279-CFE2-43AC-8BFD-4B4BCD588CC2}" destId="{BD1927F0-D33F-4DA7-A4C3-ED9C3ED878E6}" srcOrd="3" destOrd="0" presId="urn:microsoft.com/office/officeart/2005/8/layout/vList3"/>
    <dgm:cxn modelId="{4F791B79-729F-4D83-9614-669B42816E35}" type="presParOf" srcId="{7D917279-CFE2-43AC-8BFD-4B4BCD588CC2}" destId="{794F6C0C-BE46-42C9-99EB-4A3D63942D1B}" srcOrd="4" destOrd="0" presId="urn:microsoft.com/office/officeart/2005/8/layout/vList3"/>
    <dgm:cxn modelId="{BDBCA2FA-CB89-4DF0-8024-3BCD8984C80F}" type="presParOf" srcId="{794F6C0C-BE46-42C9-99EB-4A3D63942D1B}" destId="{C22C14CC-30A3-486C-87E3-88A8A529D128}" srcOrd="0" destOrd="0" presId="urn:microsoft.com/office/officeart/2005/8/layout/vList3"/>
    <dgm:cxn modelId="{5107C3E5-C6EE-416D-9678-2E2AB5F04FD3}" type="presParOf" srcId="{794F6C0C-BE46-42C9-99EB-4A3D63942D1B}" destId="{4DE6266C-9A99-4D80-8D8B-3D1A18A81393}" srcOrd="1" destOrd="0" presId="urn:microsoft.com/office/officeart/2005/8/layout/vList3"/>
    <dgm:cxn modelId="{1120AB9B-F29B-4457-B042-E64297E6214B}" type="presParOf" srcId="{7D917279-CFE2-43AC-8BFD-4B4BCD588CC2}" destId="{142D7238-065A-440F-B96E-449AB3D31DBC}" srcOrd="5" destOrd="0" presId="urn:microsoft.com/office/officeart/2005/8/layout/vList3"/>
    <dgm:cxn modelId="{4F04CFED-62BB-4C09-9375-4C9789B17646}" type="presParOf" srcId="{7D917279-CFE2-43AC-8BFD-4B4BCD588CC2}" destId="{98423394-2A7B-4FD2-96CD-B6AD67E60F08}" srcOrd="6" destOrd="0" presId="urn:microsoft.com/office/officeart/2005/8/layout/vList3"/>
    <dgm:cxn modelId="{AB412939-4B51-428D-A7E6-863AAE9377C7}" type="presParOf" srcId="{98423394-2A7B-4FD2-96CD-B6AD67E60F08}" destId="{1B4A5821-4041-4061-8CD2-3903C762B714}" srcOrd="0" destOrd="0" presId="urn:microsoft.com/office/officeart/2005/8/layout/vList3"/>
    <dgm:cxn modelId="{3066DEF7-AD50-4797-9612-725DA4EB4A2B}" type="presParOf" srcId="{98423394-2A7B-4FD2-96CD-B6AD67E60F08}" destId="{3C0E0A70-97F3-47CC-984C-FADF91C6AD50}" srcOrd="1" destOrd="0" presId="urn:microsoft.com/office/officeart/2005/8/layout/vList3"/>
    <dgm:cxn modelId="{5375AD8F-A2AF-4743-A10A-3572BB2E247E}" type="presParOf" srcId="{7D917279-CFE2-43AC-8BFD-4B4BCD588CC2}" destId="{251D1280-B01D-4EE2-9DD9-00A17B4FFB40}" srcOrd="7" destOrd="0" presId="urn:microsoft.com/office/officeart/2005/8/layout/vList3"/>
    <dgm:cxn modelId="{5C48A976-BD9A-4E24-951E-53F40DD09E0E}" type="presParOf" srcId="{7D917279-CFE2-43AC-8BFD-4B4BCD588CC2}" destId="{2DE62BD0-CF47-4694-8F58-431D55819345}" srcOrd="8" destOrd="0" presId="urn:microsoft.com/office/officeart/2005/8/layout/vList3"/>
    <dgm:cxn modelId="{0CAD1D97-136D-4D7B-98E9-C27B5284B147}" type="presParOf" srcId="{2DE62BD0-CF47-4694-8F58-431D55819345}" destId="{BB5DC2A6-DAE6-45AB-9DBF-F595B776EADB}" srcOrd="0" destOrd="0" presId="urn:microsoft.com/office/officeart/2005/8/layout/vList3"/>
    <dgm:cxn modelId="{2F879C28-5587-4E48-943F-9D8F1BAB94EB}" type="presParOf" srcId="{2DE62BD0-CF47-4694-8F58-431D55819345}" destId="{A5A1D5A1-E05D-48FA-B2C5-696AD58CBCC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0EF9D-FAE5-4073-AEFA-84490667F4C4}">
      <dsp:nvSpPr>
        <dsp:cNvPr id="0" name=""/>
        <dsp:cNvSpPr/>
      </dsp:nvSpPr>
      <dsp:spPr>
        <a:xfrm rot="10800000">
          <a:off x="1288197" y="76057"/>
          <a:ext cx="4357878" cy="762145"/>
        </a:xfrm>
        <a:prstGeom prst="homePlate">
          <a:avLst/>
        </a:prstGeom>
        <a:gradFill rotWithShape="0">
          <a:gsLst>
            <a:gs pos="0">
              <a:srgbClr val="DDEBCF"/>
            </a:gs>
            <a:gs pos="50000">
              <a:srgbClr val="8DB630"/>
            </a:gs>
            <a:gs pos="100000">
              <a:srgbClr val="B6D86A"/>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6085" tIns="114300" rIns="213360" bIns="114300" numCol="1" spcCol="1270" anchor="ctr" anchorCtr="0">
          <a:noAutofit/>
        </a:bodyPr>
        <a:lstStyle/>
        <a:p>
          <a:pPr lvl="0" algn="ctr" defTabSz="1333500">
            <a:lnSpc>
              <a:spcPct val="90000"/>
            </a:lnSpc>
            <a:spcBef>
              <a:spcPct val="0"/>
            </a:spcBef>
            <a:spcAft>
              <a:spcPct val="35000"/>
            </a:spcAft>
          </a:pPr>
          <a:r>
            <a:rPr lang="en-US" sz="3000" kern="1200" dirty="0" smtClean="0"/>
            <a:t>Night/Drowsy Driving</a:t>
          </a:r>
          <a:endParaRPr lang="en-US" sz="3000" kern="1200" dirty="0"/>
        </a:p>
      </dsp:txBody>
      <dsp:txXfrm rot="10800000">
        <a:off x="1478733" y="76057"/>
        <a:ext cx="4167342" cy="762145"/>
      </dsp:txXfrm>
    </dsp:sp>
    <dsp:sp modelId="{DB4CF65F-A7CD-4E6E-B751-4C93E5189285}">
      <dsp:nvSpPr>
        <dsp:cNvPr id="0" name=""/>
        <dsp:cNvSpPr/>
      </dsp:nvSpPr>
      <dsp:spPr>
        <a:xfrm>
          <a:off x="907124" y="76057"/>
          <a:ext cx="762145" cy="7621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7B271B4-A6B2-4C7C-8CBB-A09606845567}">
      <dsp:nvSpPr>
        <dsp:cNvPr id="0" name=""/>
        <dsp:cNvSpPr/>
      </dsp:nvSpPr>
      <dsp:spPr>
        <a:xfrm rot="10800000">
          <a:off x="1288197" y="991475"/>
          <a:ext cx="4357878" cy="762145"/>
        </a:xfrm>
        <a:prstGeom prst="homePlate">
          <a:avLst/>
        </a:prstGeom>
        <a:gradFill rotWithShape="0">
          <a:gsLst>
            <a:gs pos="0">
              <a:srgbClr val="DDEBCF"/>
            </a:gs>
            <a:gs pos="50000">
              <a:srgbClr val="8DB630"/>
            </a:gs>
            <a:gs pos="100000">
              <a:srgbClr val="B6D86A"/>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6085" tIns="114300" rIns="213360" bIns="114300" numCol="1" spcCol="1270" anchor="ctr" anchorCtr="0">
          <a:noAutofit/>
        </a:bodyPr>
        <a:lstStyle/>
        <a:p>
          <a:pPr lvl="0" algn="ctr" defTabSz="1333500">
            <a:lnSpc>
              <a:spcPct val="90000"/>
            </a:lnSpc>
            <a:spcBef>
              <a:spcPct val="0"/>
            </a:spcBef>
            <a:spcAft>
              <a:spcPct val="35000"/>
            </a:spcAft>
          </a:pPr>
          <a:r>
            <a:rPr lang="en-US" sz="3000" kern="1200" dirty="0" smtClean="0"/>
            <a:t>Speeding/Racing</a:t>
          </a:r>
          <a:endParaRPr lang="en-US" sz="3000" kern="1200" dirty="0"/>
        </a:p>
      </dsp:txBody>
      <dsp:txXfrm rot="10800000">
        <a:off x="1478733" y="991475"/>
        <a:ext cx="4167342" cy="762145"/>
      </dsp:txXfrm>
    </dsp:sp>
    <dsp:sp modelId="{4E0C2D21-E212-4CCB-B9A3-FC3779DC9D11}">
      <dsp:nvSpPr>
        <dsp:cNvPr id="0" name=""/>
        <dsp:cNvSpPr/>
      </dsp:nvSpPr>
      <dsp:spPr>
        <a:xfrm>
          <a:off x="907124" y="991475"/>
          <a:ext cx="762145" cy="76214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DE6266C-9A99-4D80-8D8B-3D1A18A81393}">
      <dsp:nvSpPr>
        <dsp:cNvPr id="0" name=""/>
        <dsp:cNvSpPr/>
      </dsp:nvSpPr>
      <dsp:spPr>
        <a:xfrm rot="10800000">
          <a:off x="1288197" y="1905004"/>
          <a:ext cx="4357878" cy="762145"/>
        </a:xfrm>
        <a:prstGeom prst="homePlate">
          <a:avLst/>
        </a:prstGeom>
        <a:gradFill rotWithShape="0">
          <a:gsLst>
            <a:gs pos="0">
              <a:srgbClr val="DDEBCF"/>
            </a:gs>
            <a:gs pos="50000">
              <a:srgbClr val="8DB630"/>
            </a:gs>
            <a:gs pos="100000">
              <a:srgbClr val="B6D86A"/>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6085" tIns="114300" rIns="213360" bIns="114300" numCol="1" spcCol="1270" anchor="ctr" anchorCtr="0">
          <a:noAutofit/>
        </a:bodyPr>
        <a:lstStyle/>
        <a:p>
          <a:pPr lvl="0" algn="ctr" defTabSz="1333500">
            <a:lnSpc>
              <a:spcPct val="90000"/>
            </a:lnSpc>
            <a:spcBef>
              <a:spcPct val="0"/>
            </a:spcBef>
            <a:spcAft>
              <a:spcPct val="35000"/>
            </a:spcAft>
          </a:pPr>
          <a:r>
            <a:rPr lang="en-US" sz="3000" kern="1200" dirty="0" smtClean="0"/>
            <a:t>Distractions</a:t>
          </a:r>
          <a:endParaRPr lang="en-US" sz="3000" kern="1200" dirty="0"/>
        </a:p>
      </dsp:txBody>
      <dsp:txXfrm rot="10800000">
        <a:off x="1478733" y="1905004"/>
        <a:ext cx="4167342" cy="762145"/>
      </dsp:txXfrm>
    </dsp:sp>
    <dsp:sp modelId="{C22C14CC-30A3-486C-87E3-88A8A529D128}">
      <dsp:nvSpPr>
        <dsp:cNvPr id="0" name=""/>
        <dsp:cNvSpPr/>
      </dsp:nvSpPr>
      <dsp:spPr>
        <a:xfrm>
          <a:off x="907124" y="1905004"/>
          <a:ext cx="762145" cy="76214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0E0A70-97F3-47CC-984C-FADF91C6AD50}">
      <dsp:nvSpPr>
        <dsp:cNvPr id="0" name=""/>
        <dsp:cNvSpPr/>
      </dsp:nvSpPr>
      <dsp:spPr>
        <a:xfrm rot="10800000">
          <a:off x="1288197" y="2819401"/>
          <a:ext cx="4357878" cy="762145"/>
        </a:xfrm>
        <a:prstGeom prst="homePlate">
          <a:avLst/>
        </a:prstGeom>
        <a:gradFill rotWithShape="0">
          <a:gsLst>
            <a:gs pos="0">
              <a:srgbClr val="DDEBCF"/>
            </a:gs>
            <a:gs pos="50000">
              <a:srgbClr val="8DB630"/>
            </a:gs>
            <a:gs pos="100000">
              <a:srgbClr val="B6D86A"/>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6085" tIns="114300" rIns="213360" bIns="114300" numCol="1" spcCol="1270" anchor="ctr" anchorCtr="0">
          <a:noAutofit/>
        </a:bodyPr>
        <a:lstStyle/>
        <a:p>
          <a:pPr lvl="0" algn="ctr" defTabSz="1333500">
            <a:lnSpc>
              <a:spcPct val="90000"/>
            </a:lnSpc>
            <a:spcBef>
              <a:spcPct val="0"/>
            </a:spcBef>
            <a:spcAft>
              <a:spcPct val="35000"/>
            </a:spcAft>
          </a:pPr>
          <a:r>
            <a:rPr lang="en-US" sz="3000" kern="1200" dirty="0" smtClean="0"/>
            <a:t>Low Seat Belt Use</a:t>
          </a:r>
          <a:endParaRPr lang="en-US" sz="3000" kern="1200" dirty="0"/>
        </a:p>
      </dsp:txBody>
      <dsp:txXfrm rot="10800000">
        <a:off x="1478733" y="2819401"/>
        <a:ext cx="4167342" cy="762145"/>
      </dsp:txXfrm>
    </dsp:sp>
    <dsp:sp modelId="{1B4A5821-4041-4061-8CD2-3903C762B714}">
      <dsp:nvSpPr>
        <dsp:cNvPr id="0" name=""/>
        <dsp:cNvSpPr/>
      </dsp:nvSpPr>
      <dsp:spPr>
        <a:xfrm>
          <a:off x="907124" y="2819401"/>
          <a:ext cx="762145" cy="76214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5A1D5A1-E05D-48FA-B2C5-696AD58CBCC3}">
      <dsp:nvSpPr>
        <dsp:cNvPr id="0" name=""/>
        <dsp:cNvSpPr/>
      </dsp:nvSpPr>
      <dsp:spPr>
        <a:xfrm rot="10800000">
          <a:off x="1288197" y="3733798"/>
          <a:ext cx="4357878" cy="762145"/>
        </a:xfrm>
        <a:prstGeom prst="homePlate">
          <a:avLst/>
        </a:prstGeom>
        <a:gradFill rotWithShape="0">
          <a:gsLst>
            <a:gs pos="0">
              <a:srgbClr val="DDEBCF"/>
            </a:gs>
            <a:gs pos="50000">
              <a:srgbClr val="8DB630"/>
            </a:gs>
            <a:gs pos="100000">
              <a:srgbClr val="B6D86A"/>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6085" tIns="114300" rIns="213360" bIns="114300" numCol="1" spcCol="1270" anchor="ctr" anchorCtr="0">
          <a:noAutofit/>
        </a:bodyPr>
        <a:lstStyle/>
        <a:p>
          <a:pPr lvl="0" algn="ctr" defTabSz="1333500">
            <a:lnSpc>
              <a:spcPct val="90000"/>
            </a:lnSpc>
            <a:spcBef>
              <a:spcPct val="0"/>
            </a:spcBef>
            <a:spcAft>
              <a:spcPct val="35000"/>
            </a:spcAft>
          </a:pPr>
          <a:r>
            <a:rPr lang="en-US" sz="3000" kern="1200" dirty="0" smtClean="0"/>
            <a:t>Impaired Driving</a:t>
          </a:r>
          <a:endParaRPr lang="en-US" sz="3000" kern="1200" dirty="0"/>
        </a:p>
      </dsp:txBody>
      <dsp:txXfrm rot="10800000">
        <a:off x="1478733" y="3733798"/>
        <a:ext cx="4167342" cy="762145"/>
      </dsp:txXfrm>
    </dsp:sp>
    <dsp:sp modelId="{BB5DC2A6-DAE6-45AB-9DBF-F595B776EADB}">
      <dsp:nvSpPr>
        <dsp:cNvPr id="0" name=""/>
        <dsp:cNvSpPr/>
      </dsp:nvSpPr>
      <dsp:spPr>
        <a:xfrm>
          <a:off x="907124" y="3733798"/>
          <a:ext cx="762145" cy="76214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184" tIns="46092" rIns="92184" bIns="46092" numCol="1" anchor="t" anchorCtr="0" compatLnSpc="1">
            <a:prstTxWarp prst="textNoShape">
              <a:avLst/>
            </a:prstTxWarp>
          </a:bodyPr>
          <a:lstStyle>
            <a:lvl1pPr>
              <a:defRPr sz="1200" b="0"/>
            </a:lvl1pPr>
          </a:lstStyle>
          <a:p>
            <a:pPr>
              <a:defRPr/>
            </a:pPr>
            <a:endParaRPr lang="en-US"/>
          </a:p>
        </p:txBody>
      </p:sp>
      <p:sp>
        <p:nvSpPr>
          <p:cNvPr id="3072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184" tIns="46092" rIns="92184" bIns="46092" numCol="1" anchor="t" anchorCtr="0" compatLnSpc="1">
            <a:prstTxWarp prst="textNoShape">
              <a:avLst/>
            </a:prstTxWarp>
          </a:bodyPr>
          <a:lstStyle>
            <a:lvl1pPr algn="r">
              <a:defRPr sz="1200" b="0"/>
            </a:lvl1pPr>
          </a:lstStyle>
          <a:p>
            <a:pPr>
              <a:defRPr/>
            </a:pPr>
            <a:endParaRPr lang="en-US"/>
          </a:p>
        </p:txBody>
      </p:sp>
      <p:sp>
        <p:nvSpPr>
          <p:cNvPr id="3072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184" tIns="46092" rIns="92184" bIns="46092" numCol="1" anchor="b" anchorCtr="0" compatLnSpc="1">
            <a:prstTxWarp prst="textNoShape">
              <a:avLst/>
            </a:prstTxWarp>
          </a:bodyPr>
          <a:lstStyle>
            <a:lvl1pPr>
              <a:defRPr sz="1200" b="0"/>
            </a:lvl1pPr>
          </a:lstStyle>
          <a:p>
            <a:pPr>
              <a:defRPr/>
            </a:pPr>
            <a:endParaRPr lang="en-US"/>
          </a:p>
        </p:txBody>
      </p:sp>
      <p:sp>
        <p:nvSpPr>
          <p:cNvPr id="3072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184" tIns="46092" rIns="92184" bIns="46092" numCol="1" anchor="b" anchorCtr="0" compatLnSpc="1">
            <a:prstTxWarp prst="textNoShape">
              <a:avLst/>
            </a:prstTxWarp>
          </a:bodyPr>
          <a:lstStyle>
            <a:lvl1pPr algn="r">
              <a:defRPr sz="1200" b="0"/>
            </a:lvl1pPr>
          </a:lstStyle>
          <a:p>
            <a:pPr>
              <a:defRPr/>
            </a:pPr>
            <a:fld id="{3388BD16-57A7-4637-A367-9D544A14226C}" type="slidenum">
              <a:rPr lang="en-US"/>
              <a:pPr>
                <a:defRPr/>
              </a:pPr>
              <a:t>‹#›</a:t>
            </a:fld>
            <a:endParaRPr lang="en-US"/>
          </a:p>
        </p:txBody>
      </p:sp>
    </p:spTree>
    <p:extLst>
      <p:ext uri="{BB962C8B-B14F-4D97-AF65-F5344CB8AC3E}">
        <p14:creationId xmlns:p14="http://schemas.microsoft.com/office/powerpoint/2010/main" val="1397174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184" tIns="46092" rIns="92184" bIns="46092" numCol="1" anchor="t" anchorCtr="0" compatLnSpc="1">
            <a:prstTxWarp prst="textNoShape">
              <a:avLst/>
            </a:prstTxWarp>
          </a:bodyPr>
          <a:lstStyle>
            <a:lvl1pPr>
              <a:defRPr sz="1200" b="0"/>
            </a:lvl1pPr>
          </a:lstStyle>
          <a:p>
            <a:pPr>
              <a:defRPr/>
            </a:pPr>
            <a:endParaRPr lang="en-US"/>
          </a:p>
        </p:txBody>
      </p:sp>
      <p:sp>
        <p:nvSpPr>
          <p:cNvPr id="102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184" tIns="46092" rIns="92184" bIns="46092" numCol="1" anchor="t" anchorCtr="0" compatLnSpc="1">
            <a:prstTxWarp prst="textNoShape">
              <a:avLst/>
            </a:prstTxWarp>
          </a:bodyPr>
          <a:lstStyle>
            <a:lvl1pPr algn="r">
              <a:defRPr sz="1200" b="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82688" y="696913"/>
            <a:ext cx="4649787" cy="3487737"/>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33450" y="4416425"/>
            <a:ext cx="5143500" cy="4183063"/>
          </a:xfrm>
          <a:prstGeom prst="rect">
            <a:avLst/>
          </a:prstGeom>
          <a:noFill/>
          <a:ln w="9525">
            <a:noFill/>
            <a:miter lim="800000"/>
            <a:headEnd/>
            <a:tailEnd/>
          </a:ln>
          <a:effectLst/>
        </p:spPr>
        <p:txBody>
          <a:bodyPr vert="horz" wrap="square" lIns="92184" tIns="46092" rIns="92184" bIns="4609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3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184" tIns="46092" rIns="92184" bIns="46092" numCol="1" anchor="b" anchorCtr="0" compatLnSpc="1">
            <a:prstTxWarp prst="textNoShape">
              <a:avLst/>
            </a:prstTxWarp>
          </a:bodyPr>
          <a:lstStyle>
            <a:lvl1pPr>
              <a:defRPr sz="1200" b="0"/>
            </a:lvl1pPr>
          </a:lstStyle>
          <a:p>
            <a:pPr>
              <a:defRPr/>
            </a:pPr>
            <a:endParaRPr lang="en-US"/>
          </a:p>
        </p:txBody>
      </p:sp>
      <p:sp>
        <p:nvSpPr>
          <p:cNvPr id="103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184" tIns="46092" rIns="92184" bIns="46092" numCol="1" anchor="b" anchorCtr="0" compatLnSpc="1">
            <a:prstTxWarp prst="textNoShape">
              <a:avLst/>
            </a:prstTxWarp>
          </a:bodyPr>
          <a:lstStyle>
            <a:lvl1pPr algn="r">
              <a:defRPr sz="1200" b="0"/>
            </a:lvl1pPr>
          </a:lstStyle>
          <a:p>
            <a:pPr>
              <a:defRPr/>
            </a:pPr>
            <a:fld id="{E8B2EC2C-E66A-4F2E-AE18-38B356B63B26}" type="slidenum">
              <a:rPr lang="en-US"/>
              <a:pPr>
                <a:defRPr/>
              </a:pPr>
              <a:t>‹#›</a:t>
            </a:fld>
            <a:endParaRPr lang="en-US"/>
          </a:p>
        </p:txBody>
      </p:sp>
    </p:spTree>
    <p:extLst>
      <p:ext uri="{BB962C8B-B14F-4D97-AF65-F5344CB8AC3E}">
        <p14:creationId xmlns:p14="http://schemas.microsoft.com/office/powerpoint/2010/main" val="1529109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4E56A78-A0C6-4056-A0A1-7978ED95A536}" type="slidenum">
              <a:rPr lang="en-US" smtClean="0"/>
              <a:pPr/>
              <a:t>1</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dirty="0" smtClean="0"/>
              <a:t>Teens in the Driver Seat is a peer-to-peer program</a:t>
            </a:r>
            <a:r>
              <a:rPr lang="en-US" baseline="0" dirty="0" smtClean="0"/>
              <a:t> that focuses on the number one killer of teens in America – car crashes.</a:t>
            </a:r>
          </a:p>
          <a:p>
            <a:pPr eaLnBrk="1" hangingPunct="1"/>
            <a:endParaRPr lang="en-US" baseline="0" dirty="0" smtClean="0"/>
          </a:p>
          <a:p>
            <a:pPr eaLnBrk="1" hangingPunct="1"/>
            <a:r>
              <a:rPr lang="en-US" baseline="0" dirty="0" smtClean="0"/>
              <a:t>[INTRODUCE YOURSELF AND TEAM MEMBERS]</a:t>
            </a:r>
          </a:p>
          <a:p>
            <a:pPr eaLnBrk="1" hangingPunct="1"/>
            <a:endParaRPr lang="en-US" baseline="0" dirty="0" smtClean="0"/>
          </a:p>
          <a:p>
            <a:pPr eaLnBrk="1" hangingPunct="1"/>
            <a:r>
              <a:rPr lang="en-US" baseline="0" dirty="0" smtClean="0"/>
              <a:t>Today, we are going to cover the top 5 risks we face behind the wheel and what we want to do to prevent these risks in our school and community. </a:t>
            </a:r>
            <a:endParaRPr lang="en-US" dirty="0" smtClean="0"/>
          </a:p>
        </p:txBody>
      </p:sp>
    </p:spTree>
    <p:extLst>
      <p:ext uri="{BB962C8B-B14F-4D97-AF65-F5344CB8AC3E}">
        <p14:creationId xmlns:p14="http://schemas.microsoft.com/office/powerpoint/2010/main" val="394551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Distractions are a big deal</a:t>
            </a:r>
            <a:r>
              <a:rPr lang="en-US" baseline="0" dirty="0" smtClean="0"/>
              <a:t>. To drive safely the driver must be paying attention to what they are doing. If they are eating, texting, putting on makeup, or turned around talking to their kids in the back seat, they are distracted. </a:t>
            </a:r>
          </a:p>
          <a:p>
            <a:endParaRPr lang="en-US" baseline="0" dirty="0" smtClean="0"/>
          </a:p>
          <a:p>
            <a:r>
              <a:rPr lang="en-US" baseline="0" dirty="0" smtClean="0"/>
              <a:t>It’s not just teens who try to drive and do other things at the same time. It’s adults too. </a:t>
            </a:r>
            <a:endParaRPr lang="en-US" dirty="0"/>
          </a:p>
        </p:txBody>
      </p:sp>
      <p:sp>
        <p:nvSpPr>
          <p:cNvPr id="4" name="Slide Number Placeholder 3"/>
          <p:cNvSpPr>
            <a:spLocks noGrp="1"/>
          </p:cNvSpPr>
          <p:nvPr>
            <p:ph type="sldNum" sz="quarter" idx="10"/>
          </p:nvPr>
        </p:nvSpPr>
        <p:spPr/>
        <p:txBody>
          <a:bodyPr/>
          <a:lstStyle/>
          <a:p>
            <a:pPr>
              <a:defRPr/>
            </a:pPr>
            <a:fld id="{E8B2EC2C-E66A-4F2E-AE18-38B356B63B26}" type="slidenum">
              <a:rPr lang="en-US" smtClean="0"/>
              <a:pPr>
                <a:defRPr/>
              </a:pPr>
              <a:t>10</a:t>
            </a:fld>
            <a:endParaRPr lang="en-US"/>
          </a:p>
        </p:txBody>
      </p:sp>
    </p:spTree>
    <p:extLst>
      <p:ext uri="{BB962C8B-B14F-4D97-AF65-F5344CB8AC3E}">
        <p14:creationId xmlns:p14="http://schemas.microsoft.com/office/powerpoint/2010/main" val="1553901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mn-ea"/>
                <a:cs typeface="+mn-cs"/>
              </a:rPr>
              <a:t>[ASK THE AUDIENCE] What can we do about texting or talking on the phone while driving?</a:t>
            </a:r>
          </a:p>
          <a:p>
            <a:r>
              <a:rPr lang="en-US" sz="1200" kern="1200" baseline="0" dirty="0" smtClean="0">
                <a:solidFill>
                  <a:schemeClr val="tx1"/>
                </a:solidFill>
                <a:latin typeface="Times New Roman" pitchFamily="18" charset="0"/>
                <a:ea typeface="+mn-ea"/>
                <a:cs typeface="+mn-cs"/>
              </a:rPr>
              <a:t>-Be the designated talker or </a:t>
            </a:r>
            <a:r>
              <a:rPr lang="en-US" sz="1200" kern="1200" baseline="0" dirty="0" err="1" smtClean="0">
                <a:solidFill>
                  <a:schemeClr val="tx1"/>
                </a:solidFill>
                <a:latin typeface="Times New Roman" pitchFamily="18" charset="0"/>
                <a:ea typeface="+mn-ea"/>
                <a:cs typeface="+mn-cs"/>
              </a:rPr>
              <a:t>texter</a:t>
            </a:r>
            <a:r>
              <a:rPr lang="en-US" sz="1200" kern="1200" baseline="0" dirty="0" smtClean="0">
                <a:solidFill>
                  <a:schemeClr val="tx1"/>
                </a:solidFill>
                <a:latin typeface="Times New Roman" pitchFamily="18" charset="0"/>
                <a:ea typeface="+mn-ea"/>
                <a:cs typeface="+mn-cs"/>
              </a:rPr>
              <a:t> – ask the driver to pass the phone</a:t>
            </a:r>
          </a:p>
          <a:p>
            <a:r>
              <a:rPr lang="en-US" sz="1200" kern="1200" baseline="0" dirty="0" smtClean="0">
                <a:solidFill>
                  <a:schemeClr val="tx1"/>
                </a:solidFill>
                <a:latin typeface="Times New Roman" pitchFamily="18" charset="0"/>
                <a:ea typeface="+mn-ea"/>
                <a:cs typeface="+mn-cs"/>
              </a:rPr>
              <a:t>-Don’t text someone if you know they are driving</a:t>
            </a:r>
          </a:p>
          <a:p>
            <a:r>
              <a:rPr lang="en-US" sz="1200" kern="1200" baseline="0" dirty="0" smtClean="0">
                <a:solidFill>
                  <a:schemeClr val="tx1"/>
                </a:solidFill>
                <a:latin typeface="Times New Roman" pitchFamily="18" charset="0"/>
                <a:ea typeface="+mn-ea"/>
                <a:cs typeface="+mn-cs"/>
              </a:rPr>
              <a:t>-When you call someone on their cell phone, ask them first if they are driving. If they are, ask them to call you back when it’s safe to talk.</a:t>
            </a:r>
          </a:p>
          <a:p>
            <a:r>
              <a:rPr lang="en-US" sz="1200" kern="1200" baseline="0" dirty="0" smtClean="0">
                <a:solidFill>
                  <a:schemeClr val="tx1"/>
                </a:solidFill>
                <a:latin typeface="Times New Roman" pitchFamily="18" charset="0"/>
                <a:ea typeface="+mn-ea"/>
                <a:cs typeface="+mn-cs"/>
              </a:rPr>
              <a:t>-Place phones and devices in the trunk or turn them off</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8" charset="0"/>
                <a:ea typeface="+mn-ea"/>
                <a:cs typeface="+mn-cs"/>
              </a:rPr>
              <a:t>[ASK THE AUDIENCE] </a:t>
            </a:r>
            <a:r>
              <a:rPr lang="en-US" dirty="0" smtClean="0"/>
              <a:t>The more people in the car, the more easily drivers</a:t>
            </a:r>
            <a:r>
              <a:rPr lang="en-US" baseline="0" dirty="0" smtClean="0"/>
              <a:t> are distracted. So, </a:t>
            </a:r>
            <a:r>
              <a:rPr lang="en-US" sz="1200" baseline="0" dirty="0" smtClean="0"/>
              <a:t>w</a:t>
            </a:r>
            <a:r>
              <a:rPr lang="en-US" sz="1200" dirty="0" smtClean="0"/>
              <a:t>hat about other distractions?</a:t>
            </a:r>
            <a:r>
              <a:rPr lang="en-US" sz="1200" baseline="0" dirty="0" smtClean="0"/>
              <a:t> How can we help?</a:t>
            </a:r>
          </a:p>
          <a:p>
            <a:r>
              <a:rPr lang="en-US" sz="1200" baseline="0" dirty="0" smtClean="0"/>
              <a:t>-Be a good friend by being a good passenger. Buckle up and help the driver by watching out for dangers.</a:t>
            </a:r>
          </a:p>
          <a:p>
            <a:r>
              <a:rPr lang="en-US" sz="1200" baseline="0" dirty="0" smtClean="0"/>
              <a:t>-Respect the driver. Get to where you are going – safely – so then you can have fun.</a:t>
            </a:r>
          </a:p>
          <a:p>
            <a:r>
              <a:rPr lang="en-US" sz="1200" baseline="0" dirty="0" smtClean="0"/>
              <a:t>-Don’t be afraid to speak up if someone is bothering the driver. It’s your safety too.</a:t>
            </a:r>
          </a:p>
          <a:p>
            <a:endParaRPr lang="en-US" dirty="0"/>
          </a:p>
        </p:txBody>
      </p:sp>
      <p:sp>
        <p:nvSpPr>
          <p:cNvPr id="4" name="Slide Number Placeholder 3"/>
          <p:cNvSpPr>
            <a:spLocks noGrp="1"/>
          </p:cNvSpPr>
          <p:nvPr>
            <p:ph type="sldNum" sz="quarter" idx="10"/>
          </p:nvPr>
        </p:nvSpPr>
        <p:spPr/>
        <p:txBody>
          <a:bodyPr/>
          <a:lstStyle/>
          <a:p>
            <a:pPr>
              <a:defRPr/>
            </a:pPr>
            <a:fld id="{E8B2EC2C-E66A-4F2E-AE18-38B356B63B26}" type="slidenum">
              <a:rPr lang="en-US" smtClean="0"/>
              <a:pPr>
                <a:defRPr/>
              </a:pPr>
              <a:t>11</a:t>
            </a:fld>
            <a:endParaRPr lang="en-US"/>
          </a:p>
        </p:txBody>
      </p:sp>
    </p:spTree>
    <p:extLst>
      <p:ext uri="{BB962C8B-B14F-4D97-AF65-F5344CB8AC3E}">
        <p14:creationId xmlns:p14="http://schemas.microsoft.com/office/powerpoint/2010/main" val="958237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A948C6A-5335-4E6C-8775-4472404D7711}" type="slidenum">
              <a:rPr lang="en-US" smtClean="0"/>
              <a:pPr/>
              <a:t>12</a:t>
            </a:fld>
            <a:endParaRPr lang="en-US" smtClean="0"/>
          </a:p>
        </p:txBody>
      </p:sp>
      <p:sp>
        <p:nvSpPr>
          <p:cNvPr id="46083" name="Rectangle 2"/>
          <p:cNvSpPr>
            <a:spLocks noGrp="1" noRot="1" noChangeAspect="1" noChangeArrowheads="1" noTextEdit="1"/>
          </p:cNvSpPr>
          <p:nvPr>
            <p:ph type="sldImg"/>
          </p:nvPr>
        </p:nvSpPr>
        <p:spPr>
          <a:xfrm>
            <a:off x="1184275" y="698500"/>
            <a:ext cx="4648200" cy="3486150"/>
          </a:xfrm>
          <a:ln/>
        </p:spPr>
      </p:sp>
      <p:sp>
        <p:nvSpPr>
          <p:cNvPr id="46084" name="Rectangle 3"/>
          <p:cNvSpPr>
            <a:spLocks noGrp="1" noChangeArrowheads="1"/>
          </p:cNvSpPr>
          <p:nvPr>
            <p:ph type="body" idx="1"/>
          </p:nvPr>
        </p:nvSpPr>
        <p:spPr>
          <a:xfrm>
            <a:off x="933450" y="4416425"/>
            <a:ext cx="5143500" cy="4181475"/>
          </a:xfrm>
          <a:noFill/>
          <a:ln/>
        </p:spPr>
        <p:txBody>
          <a:bodyPr/>
          <a:lstStyle/>
          <a:p>
            <a:r>
              <a:rPr lang="en-US" dirty="0" smtClean="0"/>
              <a:t>Alcohol has a big effect on driving skills. Because of its effects, drivers can think</a:t>
            </a:r>
            <a:r>
              <a:rPr lang="en-US" baseline="0" dirty="0" smtClean="0"/>
              <a:t> they are okay to drive, but are really not. </a:t>
            </a:r>
            <a:r>
              <a:rPr lang="en-US" dirty="0" smtClean="0"/>
              <a:t>Drivers who have been</a:t>
            </a:r>
            <a:r>
              <a:rPr lang="en-US" baseline="0" dirty="0" smtClean="0"/>
              <a:t> drinking</a:t>
            </a:r>
            <a:r>
              <a:rPr lang="en-US" dirty="0" smtClean="0"/>
              <a:t>:</a:t>
            </a:r>
          </a:p>
          <a:p>
            <a:pPr>
              <a:buFont typeface="Arial" pitchFamily="34" charset="0"/>
              <a:buChar char="•"/>
            </a:pPr>
            <a:r>
              <a:rPr lang="en-US" dirty="0" smtClean="0"/>
              <a:t>Can’t react as fast</a:t>
            </a:r>
            <a:r>
              <a:rPr lang="en-US" baseline="0" dirty="0" smtClean="0"/>
              <a:t> – like stopping or turning quickly if they need to.</a:t>
            </a:r>
            <a:endParaRPr lang="en-US" dirty="0" smtClean="0"/>
          </a:p>
          <a:p>
            <a:pPr>
              <a:buFont typeface="Arial" pitchFamily="34" charset="0"/>
              <a:buChar char="•"/>
            </a:pPr>
            <a:r>
              <a:rPr lang="en-US" dirty="0" smtClean="0"/>
              <a:t>Can’t see as well</a:t>
            </a:r>
          </a:p>
          <a:p>
            <a:pPr>
              <a:buFont typeface="Arial" pitchFamily="34" charset="0"/>
              <a:buChar char="•"/>
            </a:pPr>
            <a:r>
              <a:rPr lang="en-US" dirty="0" smtClean="0"/>
              <a:t>Have a hard time judging where</a:t>
            </a:r>
            <a:r>
              <a:rPr lang="en-US" baseline="0" dirty="0" smtClean="0"/>
              <a:t> other cars are, seeing the center line clearly, and paying attention to road signs</a:t>
            </a:r>
            <a:endParaRPr lang="en-US" dirty="0" smtClean="0"/>
          </a:p>
          <a:p>
            <a:pPr algn="l">
              <a:buFont typeface="Arial" pitchFamily="34" charset="0"/>
              <a:buChar char="•"/>
            </a:pPr>
            <a:r>
              <a:rPr lang="en-US" dirty="0" smtClean="0"/>
              <a:t>Can’t pay attention as</a:t>
            </a:r>
            <a:r>
              <a:rPr lang="en-US" baseline="0" dirty="0" smtClean="0"/>
              <a:t> well and may easily become tired</a:t>
            </a:r>
          </a:p>
          <a:p>
            <a:pPr algn="l">
              <a:buFont typeface="Arial" pitchFamily="34" charset="0"/>
              <a:buChar char="•"/>
            </a:pPr>
            <a:r>
              <a:rPr lang="en-US" baseline="0" dirty="0" smtClean="0"/>
              <a:t>Make bad decisions</a:t>
            </a:r>
          </a:p>
          <a:p>
            <a:pPr>
              <a:buFont typeface="Arial" pitchFamily="34" charset="0"/>
              <a:buChar char="•"/>
            </a:pPr>
            <a:r>
              <a:rPr lang="en-US" baseline="0" dirty="0" smtClean="0"/>
              <a:t>Have bad </a:t>
            </a:r>
            <a:r>
              <a:rPr lang="en-US" dirty="0" smtClean="0"/>
              <a:t>coordination – the</a:t>
            </a:r>
            <a:r>
              <a:rPr lang="en-US" baseline="0" dirty="0" smtClean="0"/>
              <a:t> </a:t>
            </a:r>
            <a:r>
              <a:rPr lang="en-US" dirty="0" smtClean="0"/>
              <a:t>eye/hand/foot coordination that is so important for driving</a:t>
            </a:r>
          </a:p>
          <a:p>
            <a:endParaRPr lang="en-US" dirty="0" smtClean="0"/>
          </a:p>
        </p:txBody>
      </p:sp>
    </p:spTree>
    <p:extLst>
      <p:ext uri="{BB962C8B-B14F-4D97-AF65-F5344CB8AC3E}">
        <p14:creationId xmlns:p14="http://schemas.microsoft.com/office/powerpoint/2010/main" val="3351345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[ASK</a:t>
            </a:r>
            <a:r>
              <a:rPr lang="en-US" baseline="0" dirty="0" smtClean="0"/>
              <a:t> THE AUDIENCE ]</a:t>
            </a:r>
            <a:r>
              <a:rPr lang="en-US" dirty="0" smtClean="0"/>
              <a:t>What are some</a:t>
            </a:r>
            <a:r>
              <a:rPr lang="en-US" baseline="0" dirty="0" smtClean="0"/>
              <a:t> ways we can prevent drinking and driving?</a:t>
            </a:r>
          </a:p>
          <a:p>
            <a:r>
              <a:rPr lang="en-US" dirty="0" smtClean="0"/>
              <a:t>-If</a:t>
            </a:r>
            <a:r>
              <a:rPr lang="en-US" baseline="0" dirty="0" smtClean="0"/>
              <a:t> someone you’re riding with someone who begins drinking, stop them immediately</a:t>
            </a:r>
          </a:p>
          <a:p>
            <a:r>
              <a:rPr lang="en-US" dirty="0" smtClean="0"/>
              <a:t>-If you get in the situation</a:t>
            </a:r>
            <a:r>
              <a:rPr lang="en-US" baseline="0" dirty="0" smtClean="0"/>
              <a:t> where someone has been drinking, r</a:t>
            </a:r>
            <a:r>
              <a:rPr lang="en-US" dirty="0" smtClean="0"/>
              <a:t>ide with a sober friend, ask someone else to drive or call a parent or older sibling.</a:t>
            </a:r>
          </a:p>
          <a:p>
            <a:r>
              <a:rPr lang="en-US" dirty="0" smtClean="0"/>
              <a:t>-If a friend has been drinking and is about to drive, speak up. Take the keys or call a parent.</a:t>
            </a:r>
          </a:p>
          <a:p>
            <a:r>
              <a:rPr lang="en-US" dirty="0" smtClean="0"/>
              <a:t>-Never get in the car with a driver who has been drinking. Everyone reacts to alcohol differently.</a:t>
            </a:r>
          </a:p>
          <a:p>
            <a:endParaRPr lang="en-US" dirty="0"/>
          </a:p>
        </p:txBody>
      </p:sp>
      <p:sp>
        <p:nvSpPr>
          <p:cNvPr id="4" name="Slide Number Placeholder 3"/>
          <p:cNvSpPr>
            <a:spLocks noGrp="1"/>
          </p:cNvSpPr>
          <p:nvPr>
            <p:ph type="sldNum" sz="quarter" idx="10"/>
          </p:nvPr>
        </p:nvSpPr>
        <p:spPr/>
        <p:txBody>
          <a:bodyPr/>
          <a:lstStyle/>
          <a:p>
            <a:pPr>
              <a:defRPr/>
            </a:pPr>
            <a:fld id="{E8B2EC2C-E66A-4F2E-AE18-38B356B63B26}" type="slidenum">
              <a:rPr lang="en-US" smtClean="0"/>
              <a:pPr>
                <a:defRPr/>
              </a:pPr>
              <a:t>13</a:t>
            </a:fld>
            <a:endParaRPr lang="en-US"/>
          </a:p>
        </p:txBody>
      </p:sp>
    </p:spTree>
    <p:extLst>
      <p:ext uri="{BB962C8B-B14F-4D97-AF65-F5344CB8AC3E}">
        <p14:creationId xmlns:p14="http://schemas.microsoft.com/office/powerpoint/2010/main" val="403344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We’re all in this together and we want to challenge each of you to be safe and speak up when you see someone doing dangerous things in a car. Whether you know you need to be safer or you know someone who does, please keep talking about these dangers and let’s take care of each other. Be a friend by keeping our drive alive.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Most of all, if you don’t feel comfortable getting in a car, then DON’T. Use your parents as an excuse (“It’s my parent’s stupid rule”). Practice this so it’s easier to say when you need to use it. And, when you are in a car, remember what we’ve talked about - buckle up, sit in the back seat, and be a good friend by being a good passenger.</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[HERE YOU CAN HAVE EVERYONE READ THE PLEDGE ALOUD THEN TALK ABOUT SOME ACTIVITIES YOU HAVE PLANNED. YOU CAN ALSO HAVE THE PLEDGE AVAILABLE TO SIGN.]</a:t>
            </a:r>
          </a:p>
          <a:p>
            <a:endParaRPr lang="en-US" dirty="0"/>
          </a:p>
        </p:txBody>
      </p:sp>
      <p:sp>
        <p:nvSpPr>
          <p:cNvPr id="4" name="Slide Number Placeholder 3"/>
          <p:cNvSpPr>
            <a:spLocks noGrp="1"/>
          </p:cNvSpPr>
          <p:nvPr>
            <p:ph type="sldNum" sz="quarter" idx="10"/>
          </p:nvPr>
        </p:nvSpPr>
        <p:spPr/>
        <p:txBody>
          <a:bodyPr/>
          <a:lstStyle/>
          <a:p>
            <a:pPr>
              <a:defRPr/>
            </a:pPr>
            <a:fld id="{E8B2EC2C-E66A-4F2E-AE18-38B356B63B26}" type="slidenum">
              <a:rPr lang="en-US" smtClean="0"/>
              <a:pPr>
                <a:defRPr/>
              </a:pPr>
              <a:t>14</a:t>
            </a:fld>
            <a:endParaRPr lang="en-US"/>
          </a:p>
        </p:txBody>
      </p:sp>
    </p:spTree>
    <p:extLst>
      <p:ext uri="{BB962C8B-B14F-4D97-AF65-F5344CB8AC3E}">
        <p14:creationId xmlns:p14="http://schemas.microsoft.com/office/powerpoint/2010/main" val="2799888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4E56A78-A0C6-4056-A0A1-7978ED95A536}" type="slidenum">
              <a:rPr lang="en-US" smtClean="0"/>
              <a:pPr/>
              <a:t>15</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dirty="0" smtClean="0"/>
              <a:t>Teens in the Driver Seat is a peer-to-peer program</a:t>
            </a:r>
            <a:r>
              <a:rPr lang="en-US" baseline="0" dirty="0" smtClean="0"/>
              <a:t> that focuses on the number one killer of teens in America – car crashes.</a:t>
            </a:r>
          </a:p>
          <a:p>
            <a:pPr eaLnBrk="1" hangingPunct="1"/>
            <a:endParaRPr lang="en-US" baseline="0" dirty="0" smtClean="0"/>
          </a:p>
          <a:p>
            <a:pPr eaLnBrk="1" hangingPunct="1"/>
            <a:r>
              <a:rPr lang="en-US" baseline="0" dirty="0" smtClean="0"/>
              <a:t>[INTRODUCE YOURSELF AND TEAM MEMBERS]</a:t>
            </a:r>
          </a:p>
          <a:p>
            <a:pPr eaLnBrk="1" hangingPunct="1"/>
            <a:endParaRPr lang="en-US" baseline="0" dirty="0" smtClean="0"/>
          </a:p>
          <a:p>
            <a:pPr eaLnBrk="1" hangingPunct="1"/>
            <a:r>
              <a:rPr lang="en-US" baseline="0" dirty="0" smtClean="0"/>
              <a:t>Today, we are going to cover the top 5 risks we face behind the wheel and what we want to do to prevent these risks in our school and community. </a:t>
            </a:r>
            <a:endParaRPr lang="en-US" dirty="0" smtClean="0"/>
          </a:p>
        </p:txBody>
      </p:sp>
    </p:spTree>
    <p:extLst>
      <p:ext uri="{BB962C8B-B14F-4D97-AF65-F5344CB8AC3E}">
        <p14:creationId xmlns:p14="http://schemas.microsoft.com/office/powerpoint/2010/main" val="2224736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4CBD25C-5612-49C5-B1A1-13330F2CC53A}" type="slidenum">
              <a:rPr lang="en-US" smtClean="0"/>
              <a:pPr/>
              <a:t>2</a:t>
            </a:fld>
            <a:endParaRPr lang="en-US" smtClean="0"/>
          </a:p>
        </p:txBody>
      </p:sp>
      <p:sp>
        <p:nvSpPr>
          <p:cNvPr id="43011" name="Rectangle 2"/>
          <p:cNvSpPr>
            <a:spLocks noGrp="1" noRot="1" noChangeAspect="1" noChangeArrowheads="1" noTextEdit="1"/>
          </p:cNvSpPr>
          <p:nvPr>
            <p:ph type="sldImg"/>
          </p:nvPr>
        </p:nvSpPr>
        <p:spPr>
          <a:xfrm>
            <a:off x="1184275" y="698500"/>
            <a:ext cx="4648200" cy="3486150"/>
          </a:xfrm>
          <a:ln/>
        </p:spPr>
      </p:sp>
      <p:sp>
        <p:nvSpPr>
          <p:cNvPr id="43012" name="Rectangle 3"/>
          <p:cNvSpPr>
            <a:spLocks noGrp="1" noChangeArrowheads="1"/>
          </p:cNvSpPr>
          <p:nvPr>
            <p:ph type="body" idx="1"/>
          </p:nvPr>
        </p:nvSpPr>
        <p:spPr>
          <a:xfrm>
            <a:off x="933450" y="4416425"/>
            <a:ext cx="5143500" cy="4181475"/>
          </a:xfrm>
          <a:noFill/>
          <a:ln/>
        </p:spPr>
        <p:txBody>
          <a:bodyPr/>
          <a:lstStyle/>
          <a:p>
            <a:pPr eaLnBrk="1" hangingPunct="1"/>
            <a:r>
              <a:rPr lang="en-US" dirty="0" smtClean="0"/>
              <a:t>This is why we are here. Car crashes are the number 1 cause</a:t>
            </a:r>
            <a:r>
              <a:rPr lang="en-US" baseline="0" dirty="0" smtClean="0"/>
              <a:t> of death of teens – us - in America. We want to talk to you about how to change this number and how to be safer on the roads.</a:t>
            </a:r>
          </a:p>
          <a:p>
            <a:pPr eaLnBrk="1" hangingPunct="1"/>
            <a:endParaRPr lang="en-US" baseline="0" dirty="0" smtClean="0"/>
          </a:p>
          <a:p>
            <a:pPr eaLnBrk="1" hangingPunct="1"/>
            <a:r>
              <a:rPr lang="en-US" baseline="0" dirty="0" smtClean="0"/>
              <a:t>[HERE YOU CAN DEDICATE THE PRESENTATION TO LOST FRIENDS AND FAMILY MEMBERS. YOU CAN ALSO ASK STUDENTS TO CALL OUT NAMES OF LOVED ONES WHO HAVE BEEN INJURED OR KILLED IN A CAR CRASH OR TALK ABOUT YOUR OWN EXPERIENCE.]</a:t>
            </a:r>
          </a:p>
        </p:txBody>
      </p:sp>
    </p:spTree>
    <p:extLst>
      <p:ext uri="{BB962C8B-B14F-4D97-AF65-F5344CB8AC3E}">
        <p14:creationId xmlns:p14="http://schemas.microsoft.com/office/powerpoint/2010/main" val="2970104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22F61387-782E-40FB-9C10-DB2734361720}" type="slidenum">
              <a:rPr lang="en-US" smtClean="0"/>
              <a:pPr/>
              <a:t>3</a:t>
            </a:fld>
            <a:endParaRPr lang="en-US" smtClean="0"/>
          </a:p>
        </p:txBody>
      </p:sp>
      <p:sp>
        <p:nvSpPr>
          <p:cNvPr id="47107" name="Rectangle 2"/>
          <p:cNvSpPr>
            <a:spLocks noGrp="1" noRot="1" noChangeAspect="1" noChangeArrowheads="1" noTextEdit="1"/>
          </p:cNvSpPr>
          <p:nvPr>
            <p:ph type="sldImg"/>
          </p:nvPr>
        </p:nvSpPr>
        <p:spPr>
          <a:xfrm>
            <a:off x="1184275" y="698500"/>
            <a:ext cx="4648200" cy="3486150"/>
          </a:xfrm>
          <a:ln/>
        </p:spPr>
      </p:sp>
      <p:sp>
        <p:nvSpPr>
          <p:cNvPr id="47108" name="Rectangle 3"/>
          <p:cNvSpPr>
            <a:spLocks noGrp="1" noChangeArrowheads="1"/>
          </p:cNvSpPr>
          <p:nvPr>
            <p:ph type="body" idx="1"/>
          </p:nvPr>
        </p:nvSpPr>
        <p:spPr>
          <a:xfrm>
            <a:off x="933450" y="4416425"/>
            <a:ext cx="5143500" cy="4181475"/>
          </a:xfrm>
          <a:noFill/>
          <a:ln/>
        </p:spPr>
        <p:txBody>
          <a:bodyPr/>
          <a:lstStyle/>
          <a:p>
            <a:pPr eaLnBrk="1" hangingPunct="1"/>
            <a:r>
              <a:rPr lang="en-US" dirty="0" smtClean="0"/>
              <a:t>The top risks we face behind</a:t>
            </a:r>
            <a:r>
              <a:rPr lang="en-US" baseline="0" dirty="0" smtClean="0"/>
              <a:t> the wheel include some we know the least about. They are: nighttime driving / drowsy driving; speeding; distractions while driving; not wearing a seat belt; and driving under the influence. We’re going to talk about each of these and ways we can help each other stay safe.</a:t>
            </a:r>
            <a:endParaRPr lang="en-US" dirty="0" smtClean="0"/>
          </a:p>
        </p:txBody>
      </p:sp>
    </p:spTree>
    <p:extLst>
      <p:ext uri="{BB962C8B-B14F-4D97-AF65-F5344CB8AC3E}">
        <p14:creationId xmlns:p14="http://schemas.microsoft.com/office/powerpoint/2010/main" val="366804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Times New Roman" pitchFamily="18" charset="0"/>
                <a:ea typeface="+mn-ea"/>
                <a:cs typeface="+mn-cs"/>
              </a:rPr>
              <a:t>Right now, we also have risks when we get into a car, even though we are not driving. The most dangerous things we do are not wearing a seat belt, riding in the front seat and riding with young drivers. </a:t>
            </a:r>
          </a:p>
        </p:txBody>
      </p:sp>
      <p:sp>
        <p:nvSpPr>
          <p:cNvPr id="4" name="Slide Number Placeholder 3"/>
          <p:cNvSpPr>
            <a:spLocks noGrp="1"/>
          </p:cNvSpPr>
          <p:nvPr>
            <p:ph type="sldNum" sz="quarter" idx="10"/>
          </p:nvPr>
        </p:nvSpPr>
        <p:spPr/>
        <p:txBody>
          <a:bodyPr/>
          <a:lstStyle/>
          <a:p>
            <a:pPr>
              <a:defRPr/>
            </a:pPr>
            <a:fld id="{E8B2EC2C-E66A-4F2E-AE18-38B356B63B26}" type="slidenum">
              <a:rPr lang="en-US" smtClean="0"/>
              <a:pPr>
                <a:defRPr/>
              </a:pPr>
              <a:t>4</a:t>
            </a:fld>
            <a:endParaRPr lang="en-US"/>
          </a:p>
        </p:txBody>
      </p:sp>
    </p:spTree>
    <p:extLst>
      <p:ext uri="{BB962C8B-B14F-4D97-AF65-F5344CB8AC3E}">
        <p14:creationId xmlns:p14="http://schemas.microsoft.com/office/powerpoint/2010/main" val="1026442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sz="1200" kern="1200" dirty="0" smtClean="0">
                <a:solidFill>
                  <a:schemeClr val="tx1"/>
                </a:solidFill>
                <a:latin typeface="Times New Roman" pitchFamily="18" charset="0"/>
                <a:ea typeface="+mn-ea"/>
                <a:cs typeface="+mn-cs"/>
              </a:rPr>
              <a:t>First, let’s talk about seat belts</a:t>
            </a:r>
          </a:p>
          <a:p>
            <a:pPr>
              <a:buFont typeface="Arial" pitchFamily="34" charset="0"/>
              <a:buNone/>
            </a:pPr>
            <a:endParaRPr lang="en-US" sz="1200" kern="1200" dirty="0" smtClean="0">
              <a:solidFill>
                <a:schemeClr val="tx1"/>
              </a:solidFill>
              <a:latin typeface="Times New Roman" pitchFamily="18" charset="0"/>
              <a:ea typeface="+mn-ea"/>
              <a:cs typeface="+mn-cs"/>
            </a:endParaRPr>
          </a:p>
          <a:p>
            <a:pPr>
              <a:buFont typeface="Arial" pitchFamily="34" charset="0"/>
              <a:buChar char="•"/>
            </a:pPr>
            <a:r>
              <a:rPr lang="en-US" sz="1200" kern="1200" dirty="0" smtClean="0">
                <a:solidFill>
                  <a:schemeClr val="tx1"/>
                </a:solidFill>
                <a:latin typeface="Times New Roman" pitchFamily="18" charset="0"/>
                <a:ea typeface="+mn-ea"/>
                <a:cs typeface="+mn-cs"/>
              </a:rPr>
              <a:t>If you are not buckled up, you</a:t>
            </a:r>
            <a:r>
              <a:rPr lang="en-US" sz="1200" kern="1200" baseline="0" dirty="0" smtClean="0">
                <a:solidFill>
                  <a:schemeClr val="tx1"/>
                </a:solidFill>
                <a:latin typeface="Times New Roman" pitchFamily="18" charset="0"/>
                <a:ea typeface="+mn-ea"/>
                <a:cs typeface="+mn-cs"/>
              </a:rPr>
              <a:t> may be thrown from the car and that i</a:t>
            </a:r>
            <a:r>
              <a:rPr lang="en-US" sz="1200" kern="1200" dirty="0" smtClean="0">
                <a:solidFill>
                  <a:schemeClr val="tx1"/>
                </a:solidFill>
                <a:latin typeface="Times New Roman" pitchFamily="18" charset="0"/>
                <a:ea typeface="+mn-ea"/>
                <a:cs typeface="+mn-cs"/>
              </a:rPr>
              <a:t>s almost always deadly.</a:t>
            </a:r>
          </a:p>
          <a:p>
            <a:pPr>
              <a:buFont typeface="Arial" pitchFamily="34" charset="0"/>
              <a:buChar char="•"/>
            </a:pPr>
            <a:endParaRPr lang="en-US" sz="1200" kern="1200" dirty="0" smtClean="0">
              <a:solidFill>
                <a:schemeClr val="tx1"/>
              </a:solidFill>
              <a:latin typeface="Times New Roman" pitchFamily="18" charset="0"/>
              <a:ea typeface="+mn-ea"/>
              <a:cs typeface="+mn-cs"/>
            </a:endParaRPr>
          </a:p>
          <a:p>
            <a:pPr>
              <a:buFont typeface="Arial" pitchFamily="34" charset="0"/>
              <a:buChar char="•"/>
            </a:pPr>
            <a:r>
              <a:rPr lang="en-US" sz="1200" kern="1200" dirty="0" smtClean="0">
                <a:solidFill>
                  <a:schemeClr val="tx1"/>
                </a:solidFill>
                <a:latin typeface="Times New Roman" pitchFamily="18" charset="0"/>
                <a:ea typeface="+mn-ea"/>
                <a:cs typeface="+mn-cs"/>
              </a:rPr>
              <a:t>Air bags are supposed</a:t>
            </a:r>
            <a:r>
              <a:rPr lang="en-US" sz="1200" kern="1200" baseline="0" dirty="0" smtClean="0">
                <a:solidFill>
                  <a:schemeClr val="tx1"/>
                </a:solidFill>
                <a:latin typeface="Times New Roman" pitchFamily="18" charset="0"/>
                <a:ea typeface="+mn-ea"/>
                <a:cs typeface="+mn-cs"/>
              </a:rPr>
              <a:t> to </a:t>
            </a:r>
            <a:r>
              <a:rPr lang="en-US" sz="1200" kern="1200" dirty="0" smtClean="0">
                <a:solidFill>
                  <a:schemeClr val="tx1"/>
                </a:solidFill>
                <a:latin typeface="Times New Roman" pitchFamily="18" charset="0"/>
                <a:ea typeface="+mn-ea"/>
                <a:cs typeface="+mn-cs"/>
              </a:rPr>
              <a:t>work with seat belts, not replace them. If you don’t wear your seat belt, you could be thrown into an opening airbag and be injured or even killed.</a:t>
            </a:r>
          </a:p>
          <a:p>
            <a:pPr>
              <a:buFont typeface="Arial" pitchFamily="34" charset="0"/>
              <a:buChar char="•"/>
            </a:pPr>
            <a:endParaRPr lang="en-US" sz="1200" kern="120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baseline="0" dirty="0" smtClean="0">
                <a:solidFill>
                  <a:schemeClr val="tx1"/>
                </a:solidFill>
                <a:latin typeface="Times New Roman" pitchFamily="18" charset="0"/>
                <a:ea typeface="+mn-ea"/>
                <a:cs typeface="+mn-cs"/>
              </a:rPr>
              <a:t>Al</a:t>
            </a:r>
            <a:r>
              <a:rPr lang="en-US" sz="1200" kern="1200" dirty="0" smtClean="0">
                <a:solidFill>
                  <a:schemeClr val="tx1"/>
                </a:solidFill>
                <a:latin typeface="Times New Roman" pitchFamily="18" charset="0"/>
                <a:ea typeface="+mn-ea"/>
                <a:cs typeface="+mn-cs"/>
              </a:rPr>
              <a:t>ways put your seat belt,</a:t>
            </a:r>
            <a:r>
              <a:rPr lang="en-US" sz="1200" kern="1200" baseline="0" dirty="0" smtClean="0">
                <a:solidFill>
                  <a:schemeClr val="tx1"/>
                </a:solidFill>
                <a:latin typeface="Times New Roman" pitchFamily="18" charset="0"/>
                <a:ea typeface="+mn-ea"/>
                <a:cs typeface="+mn-cs"/>
              </a:rPr>
              <a:t> n</a:t>
            </a:r>
            <a:r>
              <a:rPr lang="en-US" sz="1200" kern="1200" dirty="0" smtClean="0">
                <a:solidFill>
                  <a:schemeClr val="tx1"/>
                </a:solidFill>
                <a:latin typeface="Times New Roman" pitchFamily="18" charset="0"/>
                <a:ea typeface="+mn-ea"/>
                <a:cs typeface="+mn-cs"/>
              </a:rPr>
              <a:t>o matter where you are sitting or how far you are going. </a:t>
            </a:r>
            <a:r>
              <a:rPr lang="en-US" sz="1200" dirty="0" smtClean="0"/>
              <a:t>Most crashes happen within</a:t>
            </a:r>
            <a:r>
              <a:rPr lang="en-US" sz="1200" baseline="0" dirty="0" smtClean="0"/>
              <a:t> </a:t>
            </a:r>
            <a:r>
              <a:rPr lang="en-US" sz="1200" dirty="0" smtClean="0"/>
              <a:t>10-minutes away from home, so buckle up every time.</a:t>
            </a:r>
          </a:p>
          <a:p>
            <a:pPr>
              <a:buFont typeface="Arial" pitchFamily="34" charset="0"/>
              <a:buNone/>
            </a:pPr>
            <a:endParaRPr lang="en-US" sz="1200" kern="1200" dirty="0" smtClean="0">
              <a:solidFill>
                <a:schemeClr val="tx1"/>
              </a:solidFill>
              <a:latin typeface="Times New Roman" pitchFamily="18" charset="0"/>
              <a:ea typeface="+mn-ea"/>
              <a:cs typeface="+mn-cs"/>
            </a:endParaRPr>
          </a:p>
          <a:p>
            <a:pPr>
              <a:buFont typeface="Arial" pitchFamily="34" charset="0"/>
              <a:buNone/>
            </a:pPr>
            <a:r>
              <a:rPr lang="en-US" sz="1200" kern="1200" dirty="0" smtClean="0">
                <a:solidFill>
                  <a:schemeClr val="tx1"/>
                </a:solidFill>
                <a:latin typeface="Times New Roman" pitchFamily="18" charset="0"/>
                <a:ea typeface="+mn-ea"/>
                <a:cs typeface="+mn-cs"/>
              </a:rPr>
              <a:t>Passengers under</a:t>
            </a:r>
            <a:r>
              <a:rPr lang="en-US" sz="1200" kern="1200" baseline="0" dirty="0" smtClean="0">
                <a:solidFill>
                  <a:schemeClr val="tx1"/>
                </a:solidFill>
                <a:latin typeface="Times New Roman" pitchFamily="18" charset="0"/>
                <a:ea typeface="+mn-ea"/>
                <a:cs typeface="+mn-cs"/>
              </a:rPr>
              <a:t> 4-feet 9-inches should sit in the back. Also, if the front seat belt does not fit, you should sit in the back seat.</a:t>
            </a:r>
            <a:endParaRPr lang="en-US" sz="1200" kern="1200" dirty="0" smtClean="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E8B2EC2C-E66A-4F2E-AE18-38B356B63B26}" type="slidenum">
              <a:rPr lang="en-US" smtClean="0"/>
              <a:pPr>
                <a:defRPr/>
              </a:pPr>
              <a:t>5</a:t>
            </a:fld>
            <a:endParaRPr lang="en-US"/>
          </a:p>
        </p:txBody>
      </p:sp>
    </p:spTree>
    <p:extLst>
      <p:ext uri="{BB962C8B-B14F-4D97-AF65-F5344CB8AC3E}">
        <p14:creationId xmlns:p14="http://schemas.microsoft.com/office/powerpoint/2010/main" val="417928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8" charset="0"/>
                <a:ea typeface="+mn-ea"/>
                <a:cs typeface="+mn-cs"/>
              </a:rPr>
              <a:t>You may need an adult to help with this demonstration.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8" charset="0"/>
                <a:ea typeface="+mn-ea"/>
                <a:cs typeface="+mn-cs"/>
              </a:rPr>
              <a:t>[ASK: WHO HERE IS UNDER 4’ 9” (ASK, DON’T POINT OUT ANYONE) BRING THE VOLUNTEER UP AND ASK HIS/HER NAME. TELL EVERYONE IF YOU ARE AROUND [Name of person]’S HEIGHT, YOU SHOULD BE IN THE BACK SEAT]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8" charset="0"/>
                <a:ea typeface="+mn-ea"/>
                <a:cs typeface="+mn-cs"/>
              </a:rPr>
              <a:t>[KEEP THE VOLUNTEER THERE AND DEMONSTRATE THE FOLLOWING BY HAVING HIM/HER SIT IN A CHAIR – SHOW HOW THE BACK SHOULD BE UP AGAINST THE SEAT, THE KNEES BENT AT THE EDGE OF THE SEAT SO LEGS ARE NOT STICKING OUT]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8" charset="0"/>
                <a:ea typeface="+mn-ea"/>
                <a:cs typeface="+mn-cs"/>
              </a:rPr>
              <a:t>Some of you may also need a booster. </a:t>
            </a:r>
            <a:r>
              <a:rPr lang="en-US" dirty="0" smtClean="0"/>
              <a:t>To check if you are ready for a seat belt alone:</a:t>
            </a:r>
            <a:br>
              <a:rPr lang="en-US" dirty="0" smtClean="0"/>
            </a:br>
            <a:r>
              <a:rPr lang="en-US" dirty="0" smtClean="0"/>
              <a:t>You should be tall enough to sit with your back against the back of the seat with your legs bent over the edge of the seat, and feet hanging down. The shoulder belt should be across your chest and shoulder and not cut across your neck or face. The lap belt is low and snug across the thighs, not across the belly.</a:t>
            </a:r>
          </a:p>
          <a:p>
            <a:pPr>
              <a:buFont typeface="Arial" pitchFamily="34" charset="0"/>
              <a:buNone/>
            </a:pPr>
            <a:endParaRPr lang="en-US" sz="1200" kern="1200" dirty="0" smtClean="0">
              <a:solidFill>
                <a:schemeClr val="tx1"/>
              </a:solidFill>
              <a:latin typeface="Times New Roman" pitchFamily="18" charset="0"/>
              <a:ea typeface="+mn-ea"/>
              <a:cs typeface="+mn-cs"/>
            </a:endParaRPr>
          </a:p>
          <a:p>
            <a:pPr>
              <a:buFont typeface="Arial" pitchFamily="34" charset="0"/>
              <a:buChar char="•"/>
            </a:pPr>
            <a:r>
              <a:rPr lang="en-US" sz="1200" kern="1200" dirty="0" smtClean="0">
                <a:solidFill>
                  <a:schemeClr val="tx1"/>
                </a:solidFill>
                <a:latin typeface="Times New Roman" pitchFamily="18" charset="0"/>
                <a:ea typeface="+mn-ea"/>
                <a:cs typeface="+mn-cs"/>
              </a:rPr>
              <a:t>A</a:t>
            </a:r>
            <a:r>
              <a:rPr lang="en-US" sz="1200" kern="1200" baseline="0" dirty="0" smtClean="0">
                <a:solidFill>
                  <a:schemeClr val="tx1"/>
                </a:solidFill>
                <a:latin typeface="Times New Roman" pitchFamily="18" charset="0"/>
                <a:ea typeface="+mn-ea"/>
                <a:cs typeface="+mn-cs"/>
              </a:rPr>
              <a:t> seat belt has to be worn right to help save you – if you like to lay the seat back you can slide out from under it.</a:t>
            </a:r>
          </a:p>
          <a:p>
            <a:pPr>
              <a:buFont typeface="Arial" pitchFamily="34" charset="0"/>
              <a:buChar char="•"/>
            </a:pPr>
            <a:r>
              <a:rPr lang="en-US" sz="1200" kern="1200" baseline="0" dirty="0" smtClean="0">
                <a:solidFill>
                  <a:schemeClr val="tx1"/>
                </a:solidFill>
                <a:latin typeface="Times New Roman" pitchFamily="18" charset="0"/>
                <a:ea typeface="+mn-ea"/>
                <a:cs typeface="+mn-cs"/>
              </a:rPr>
              <a:t>If you put the chest strap behind you, you can still be thrown forward.</a:t>
            </a:r>
            <a:r>
              <a:rPr lang="en-US" sz="1200" kern="1200" dirty="0" smtClean="0">
                <a:solidFill>
                  <a:schemeClr val="tx1"/>
                </a:solidFill>
                <a:latin typeface="Times New Roman" pitchFamily="18" charset="0"/>
                <a:ea typeface="+mn-ea"/>
                <a:cs typeface="+mn-cs"/>
              </a:rPr>
              <a:t> </a:t>
            </a:r>
          </a:p>
          <a:p>
            <a:pPr>
              <a:buFont typeface="Arial" pitchFamily="34" charset="0"/>
              <a:buChar char="•"/>
            </a:pPr>
            <a:r>
              <a:rPr lang="en-US" sz="1200" kern="1200" dirty="0" smtClean="0">
                <a:solidFill>
                  <a:schemeClr val="tx1"/>
                </a:solidFill>
                <a:latin typeface="Times New Roman" pitchFamily="18" charset="0"/>
                <a:ea typeface="+mn-ea"/>
                <a:cs typeface="+mn-cs"/>
              </a:rPr>
              <a:t>If it the</a:t>
            </a:r>
            <a:r>
              <a:rPr lang="en-US" sz="1200" kern="1200" baseline="0" dirty="0" smtClean="0">
                <a:solidFill>
                  <a:schemeClr val="tx1"/>
                </a:solidFill>
                <a:latin typeface="Times New Roman" pitchFamily="18" charset="0"/>
                <a:ea typeface="+mn-ea"/>
                <a:cs typeface="+mn-cs"/>
              </a:rPr>
              <a:t> belt goes across your stomach, it can cause internal injuries.</a:t>
            </a:r>
            <a:endParaRPr lang="en-US" sz="1200" kern="1200" dirty="0" smtClean="0">
              <a:solidFill>
                <a:schemeClr val="tx1"/>
              </a:solidFill>
              <a:latin typeface="Times New Roman" pitchFamily="18" charset="0"/>
              <a:ea typeface="+mn-ea"/>
              <a:cs typeface="+mn-cs"/>
            </a:endParaRPr>
          </a:p>
          <a:p>
            <a:pPr>
              <a:buFont typeface="Arial" pitchFamily="34" charset="0"/>
              <a:buChar char="•"/>
            </a:pPr>
            <a:endParaRPr lang="en-US" sz="1200" kern="120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dirty="0" smtClean="0">
                <a:solidFill>
                  <a:schemeClr val="tx1"/>
                </a:solidFill>
                <a:latin typeface="Times New Roman" pitchFamily="18" charset="0"/>
                <a:ea typeface="+mn-ea"/>
                <a:cs typeface="+mn-cs"/>
              </a:rPr>
              <a:t>You can also help out the driver and ask all passengers to buckle up.</a:t>
            </a:r>
            <a:endParaRPr lang="en-US" dirty="0" smtClean="0"/>
          </a:p>
          <a:p>
            <a:endParaRPr lang="en-US" dirty="0" smtClean="0"/>
          </a:p>
          <a:p>
            <a:r>
              <a:rPr lang="en-US" dirty="0" smtClean="0"/>
              <a:t>[SHOW ON YOUR BODY WHERE THE SEAT BELT SHOULD GO. SHOW THE HIPS</a:t>
            </a:r>
            <a:r>
              <a:rPr lang="en-US" baseline="0" dirty="0" smtClean="0"/>
              <a:t> UNDERNEATH THE BELLY.]</a:t>
            </a:r>
            <a:endParaRPr lang="en-US" dirty="0"/>
          </a:p>
        </p:txBody>
      </p:sp>
      <p:sp>
        <p:nvSpPr>
          <p:cNvPr id="4" name="Slide Number Placeholder 3"/>
          <p:cNvSpPr>
            <a:spLocks noGrp="1"/>
          </p:cNvSpPr>
          <p:nvPr>
            <p:ph type="sldNum" sz="quarter" idx="10"/>
          </p:nvPr>
        </p:nvSpPr>
        <p:spPr/>
        <p:txBody>
          <a:bodyPr/>
          <a:lstStyle/>
          <a:p>
            <a:pPr>
              <a:defRPr/>
            </a:pPr>
            <a:fld id="{E8B2EC2C-E66A-4F2E-AE18-38B356B63B26}" type="slidenum">
              <a:rPr lang="en-US" smtClean="0"/>
              <a:pPr>
                <a:defRPr/>
              </a:pPr>
              <a:t>6</a:t>
            </a:fld>
            <a:endParaRPr lang="en-US"/>
          </a:p>
        </p:txBody>
      </p:sp>
    </p:spTree>
    <p:extLst>
      <p:ext uri="{BB962C8B-B14F-4D97-AF65-F5344CB8AC3E}">
        <p14:creationId xmlns:p14="http://schemas.microsoft.com/office/powerpoint/2010/main" val="3212954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easy things we can do to be safe in the car. It’s all easy stuff,</a:t>
            </a:r>
            <a:r>
              <a:rPr lang="en-US" baseline="0" dirty="0" smtClean="0"/>
              <a:t> right?</a:t>
            </a:r>
            <a:endParaRPr lang="en-US" dirty="0"/>
          </a:p>
        </p:txBody>
      </p:sp>
      <p:sp>
        <p:nvSpPr>
          <p:cNvPr id="4" name="Slide Number Placeholder 3"/>
          <p:cNvSpPr>
            <a:spLocks noGrp="1"/>
          </p:cNvSpPr>
          <p:nvPr>
            <p:ph type="sldNum" sz="quarter" idx="10"/>
          </p:nvPr>
        </p:nvSpPr>
        <p:spPr/>
        <p:txBody>
          <a:bodyPr/>
          <a:lstStyle/>
          <a:p>
            <a:pPr>
              <a:defRPr/>
            </a:pPr>
            <a:fld id="{E8B2EC2C-E66A-4F2E-AE18-38B356B63B26}" type="slidenum">
              <a:rPr lang="en-US" smtClean="0"/>
              <a:pPr>
                <a:defRPr/>
              </a:pPr>
              <a:t>7</a:t>
            </a:fld>
            <a:endParaRPr lang="en-US"/>
          </a:p>
        </p:txBody>
      </p:sp>
    </p:spTree>
    <p:extLst>
      <p:ext uri="{BB962C8B-B14F-4D97-AF65-F5344CB8AC3E}">
        <p14:creationId xmlns:p14="http://schemas.microsoft.com/office/powerpoint/2010/main" val="3018840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What can we do to help a driver stay safe at night? </a:t>
            </a:r>
          </a:p>
          <a:p>
            <a:r>
              <a:rPr lang="en-US" baseline="0" dirty="0" smtClean="0"/>
              <a:t>- Always wear your seat belt.</a:t>
            </a:r>
          </a:p>
          <a:p>
            <a:r>
              <a:rPr lang="en-US" baseline="0" dirty="0" smtClean="0"/>
              <a:t>- Keep distractions away, like offering to change the radio or answering cell phone calls, and help the driver concentrate on the road.</a:t>
            </a:r>
          </a:p>
          <a:p>
            <a:pPr marL="0" indent="0">
              <a:buFontTx/>
              <a:buChar char="-"/>
            </a:pPr>
            <a:r>
              <a:rPr lang="en-US" baseline="0" dirty="0" smtClean="0"/>
              <a:t>Make sure headlights are turned on at dusk.</a:t>
            </a:r>
          </a:p>
          <a:p>
            <a:pPr marL="0" indent="0">
              <a:buFontTx/>
              <a:buChar char="-"/>
            </a:pPr>
            <a:r>
              <a:rPr lang="en-US" baseline="0" dirty="0" smtClean="0"/>
              <a:t>Keep the driver company if they seem tired.</a:t>
            </a:r>
          </a:p>
        </p:txBody>
      </p:sp>
      <p:sp>
        <p:nvSpPr>
          <p:cNvPr id="4" name="Slide Number Placeholder 3"/>
          <p:cNvSpPr>
            <a:spLocks noGrp="1"/>
          </p:cNvSpPr>
          <p:nvPr>
            <p:ph type="sldNum" sz="quarter" idx="10"/>
          </p:nvPr>
        </p:nvSpPr>
        <p:spPr/>
        <p:txBody>
          <a:bodyPr/>
          <a:lstStyle/>
          <a:p>
            <a:pPr>
              <a:defRPr/>
            </a:pPr>
            <a:fld id="{E8B2EC2C-E66A-4F2E-AE18-38B356B63B26}" type="slidenum">
              <a:rPr lang="en-US" smtClean="0"/>
              <a:pPr>
                <a:defRPr/>
              </a:pPr>
              <a:t>8</a:t>
            </a:fld>
            <a:endParaRPr lang="en-US"/>
          </a:p>
        </p:txBody>
      </p:sp>
    </p:spTree>
    <p:extLst>
      <p:ext uri="{BB962C8B-B14F-4D97-AF65-F5344CB8AC3E}">
        <p14:creationId xmlns:p14="http://schemas.microsoft.com/office/powerpoint/2010/main" val="1738263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faster a car is going</a:t>
            </a:r>
            <a:r>
              <a:rPr lang="en-US" baseline="0" dirty="0" smtClean="0"/>
              <a:t> above the speed limit,</a:t>
            </a:r>
            <a:r>
              <a:rPr lang="en-US" dirty="0" smtClean="0"/>
              <a:t> the more</a:t>
            </a:r>
            <a:r>
              <a:rPr lang="en-US" baseline="0" dirty="0" smtClean="0"/>
              <a:t> chance there will be a crash and people will be hurt. </a:t>
            </a:r>
            <a:endParaRPr lang="en-US" dirty="0" smtClean="0"/>
          </a:p>
          <a:p>
            <a:endParaRPr lang="en-US" baseline="0" dirty="0" smtClean="0"/>
          </a:p>
          <a:p>
            <a:r>
              <a:rPr lang="en-US" dirty="0" smtClean="0"/>
              <a:t>What can we do about it?</a:t>
            </a:r>
          </a:p>
          <a:p>
            <a:r>
              <a:rPr lang="en-US" dirty="0" smtClean="0"/>
              <a:t>-Going</a:t>
            </a:r>
            <a:r>
              <a:rPr lang="en-US" baseline="0" dirty="0" smtClean="0"/>
              <a:t> fast may seem fun, but the danger increases a lot. Don’t encourage the driver to go fast.</a:t>
            </a:r>
          </a:p>
          <a:p>
            <a:pPr marL="171450" indent="-171450">
              <a:buFontTx/>
              <a:buChar char="-"/>
            </a:pPr>
            <a:r>
              <a:rPr lang="en-US" baseline="0" dirty="0" smtClean="0"/>
              <a:t>Help the driver watch speed limit signs</a:t>
            </a:r>
          </a:p>
          <a:p>
            <a:pPr marL="171450" indent="-171450">
              <a:buFontTx/>
              <a:buChar char="-"/>
            </a:pPr>
            <a:r>
              <a:rPr lang="en-US" dirty="0" smtClean="0"/>
              <a:t>Again, the safest place for</a:t>
            </a:r>
            <a:r>
              <a:rPr lang="en-US" baseline="0" dirty="0" smtClean="0"/>
              <a:t> you is </a:t>
            </a:r>
            <a:r>
              <a:rPr lang="en-US" dirty="0" smtClean="0"/>
              <a:t>buckled up in the back seat.</a:t>
            </a:r>
            <a:endParaRPr lang="en-US" dirty="0"/>
          </a:p>
        </p:txBody>
      </p:sp>
      <p:sp>
        <p:nvSpPr>
          <p:cNvPr id="4" name="Slide Number Placeholder 3"/>
          <p:cNvSpPr>
            <a:spLocks noGrp="1"/>
          </p:cNvSpPr>
          <p:nvPr>
            <p:ph type="sldNum" sz="quarter" idx="10"/>
          </p:nvPr>
        </p:nvSpPr>
        <p:spPr/>
        <p:txBody>
          <a:bodyPr/>
          <a:lstStyle/>
          <a:p>
            <a:pPr>
              <a:defRPr/>
            </a:pPr>
            <a:fld id="{E8B2EC2C-E66A-4F2E-AE18-38B356B63B26}" type="slidenum">
              <a:rPr lang="en-US" smtClean="0"/>
              <a:pPr>
                <a:defRPr/>
              </a:pPr>
              <a:t>9</a:t>
            </a:fld>
            <a:endParaRPr lang="en-US"/>
          </a:p>
        </p:txBody>
      </p:sp>
    </p:spTree>
    <p:extLst>
      <p:ext uri="{BB962C8B-B14F-4D97-AF65-F5344CB8AC3E}">
        <p14:creationId xmlns:p14="http://schemas.microsoft.com/office/powerpoint/2010/main" val="1597377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00" name="Rectangle 4"/>
          <p:cNvSpPr>
            <a:spLocks noGrp="1" noChangeArrowheads="1"/>
          </p:cNvSpPr>
          <p:nvPr>
            <p:ph type="ctrTitle" sz="quarter" hasCustomPrompt="1"/>
          </p:nvPr>
        </p:nvSpPr>
        <p:spPr>
          <a:xfrm>
            <a:off x="1219200" y="1676400"/>
            <a:ext cx="6781800" cy="990600"/>
          </a:xfrm>
        </p:spPr>
        <p:txBody>
          <a:bodyPr anchor="b"/>
          <a:lstStyle>
            <a:lvl1pPr algn="ctr">
              <a:lnSpc>
                <a:spcPct val="80000"/>
              </a:lnSpc>
              <a:defRPr sz="3600"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101" name="Rectangle 5"/>
          <p:cNvSpPr>
            <a:spLocks noGrp="1" noChangeArrowheads="1"/>
          </p:cNvSpPr>
          <p:nvPr>
            <p:ph type="subTitle" sz="quarter" idx="1"/>
          </p:nvPr>
        </p:nvSpPr>
        <p:spPr>
          <a:xfrm>
            <a:off x="1219200" y="2819400"/>
            <a:ext cx="6781800" cy="1219200"/>
          </a:xfrm>
        </p:spPr>
        <p:txBody>
          <a:bodyPr/>
          <a:lstStyle>
            <a:lvl1pPr marL="0" indent="0" algn="ctr">
              <a:buFont typeface="Times" pitchFamily="1" charset="0"/>
              <a:buNone/>
              <a:defRPr sz="2400"/>
            </a:lvl1pPr>
          </a:lstStyle>
          <a:p>
            <a:r>
              <a:rPr lang="en-US" dirty="0"/>
              <a:t>Click to edit Master subtitle style</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676400"/>
            <a:ext cx="7467600" cy="762000"/>
          </a:xfrm>
        </p:spPr>
        <p:txBody>
          <a:bodyPr/>
          <a:lstStyle>
            <a:lvl1pPr>
              <a:defRPr sz="2400"/>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914400" y="2514600"/>
            <a:ext cx="7467600" cy="1485900"/>
          </a:xfrm>
        </p:spPr>
        <p:txBody>
          <a:bodyPr/>
          <a:lstStyle>
            <a:lvl1pPr>
              <a:buClr>
                <a:srgbClr val="FF8000"/>
              </a:buClr>
              <a:defRPr sz="2400"/>
            </a:lvl1pPr>
            <a:lvl2pPr>
              <a:buClr>
                <a:srgbClr val="FF8000"/>
              </a:buClr>
              <a:defRPr sz="2000"/>
            </a:lvl2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914400" y="4152900"/>
            <a:ext cx="7467600" cy="1485900"/>
          </a:xfrm>
        </p:spPr>
        <p:txBody>
          <a:bodyPr/>
          <a:lstStyle>
            <a:lvl1pPr>
              <a:buClr>
                <a:srgbClr val="FF8000"/>
              </a:buClr>
              <a:defRPr sz="2400"/>
            </a:lvl1pPr>
            <a:lvl2pPr>
              <a:buClr>
                <a:srgbClr val="FF8000"/>
              </a:buClr>
              <a:defRPr sz="2000"/>
            </a:lvl2pPr>
          </a:lstStyle>
          <a:p>
            <a:pPr lvl="0"/>
            <a:r>
              <a:rPr lang="en-US" dirty="0" smtClean="0"/>
              <a:t>Click to edit Master text styles</a:t>
            </a:r>
          </a:p>
          <a:p>
            <a:pPr lvl="1"/>
            <a:r>
              <a:rPr lang="en-US" dirty="0" smtClean="0"/>
              <a:t>Second level</a:t>
            </a: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981200"/>
            <a:ext cx="7467600" cy="3657600"/>
          </a:xfrm>
        </p:spPr>
        <p:txBody>
          <a:bodyPr/>
          <a:lstStyle>
            <a:lvl1pPr>
              <a:buClr>
                <a:srgbClr val="FF8000"/>
              </a:buClr>
              <a:defRPr sz="2400"/>
            </a:lvl1pPr>
            <a:lvl2pPr>
              <a:buClr>
                <a:srgbClr val="FF8000"/>
              </a:buClr>
              <a:defRPr sz="2000"/>
            </a:lvl2pPr>
            <a:lvl3pPr>
              <a:buClr>
                <a:srgbClr val="FF8000"/>
              </a:buClr>
              <a:defRPr sz="1800"/>
            </a:lvl3pPr>
            <a:lvl4pPr>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676400"/>
            <a:ext cx="7467600" cy="609600"/>
          </a:xfrm>
        </p:spPr>
        <p:txBody>
          <a:bodyPr/>
          <a:lstStyle>
            <a:lvl1pPr>
              <a:defRPr sz="3200"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2362200"/>
            <a:ext cx="7467600" cy="3276600"/>
          </a:xfrm>
        </p:spPr>
        <p:txBody>
          <a:bodyPr/>
          <a:lstStyle>
            <a:lvl1pPr>
              <a:buClr>
                <a:srgbClr val="FF8000"/>
              </a:buClr>
              <a:defRPr sz="3200" b="1"/>
            </a:lvl1pPr>
            <a:lvl2pPr>
              <a:buClr>
                <a:srgbClr val="FF8000"/>
              </a:buClr>
              <a:defRPr sz="2800" b="1"/>
            </a:lvl2pPr>
            <a:lvl3pPr>
              <a:buClr>
                <a:srgbClr val="FF8000"/>
              </a:buClr>
              <a:defRPr sz="2400" b="1"/>
            </a:lvl3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8444" y="2752725"/>
            <a:ext cx="7772400" cy="1362075"/>
          </a:xfrm>
        </p:spPr>
        <p:txBody>
          <a:bodyPr anchor="t"/>
          <a:lstStyle>
            <a:lvl1pPr algn="l">
              <a:defRPr sz="24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05000" y="381000"/>
            <a:ext cx="6781800" cy="990600"/>
          </a:xfrm>
        </p:spPr>
        <p:txBody>
          <a:bodyPr/>
          <a:lstStyle>
            <a:lvl1pPr>
              <a:lnSpc>
                <a:spcPct val="100000"/>
              </a:lnSpc>
              <a:defRPr sz="3200"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676400"/>
            <a:ext cx="3992336" cy="4876800"/>
          </a:xfrm>
        </p:spPr>
        <p:txBody>
          <a:bodyPr/>
          <a:lstStyle>
            <a:lvl1pPr>
              <a:buClr>
                <a:srgbClr val="FF8000"/>
              </a:buClr>
              <a:defRPr sz="3200"/>
            </a:lvl1pPr>
            <a:lvl2pPr>
              <a:buClr>
                <a:srgbClr val="FF8000"/>
              </a:buClr>
              <a:defRPr sz="2800"/>
            </a:lvl2pPr>
            <a:lvl3pPr>
              <a:buClr>
                <a:srgbClr val="FF8000"/>
              </a:buClr>
              <a:defRPr sz="24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24400" y="1676400"/>
            <a:ext cx="3992336" cy="4876800"/>
          </a:xfrm>
        </p:spPr>
        <p:txBody>
          <a:bodyPr/>
          <a:lstStyle>
            <a:lvl1pPr>
              <a:buClr>
                <a:srgbClr val="FF8000"/>
              </a:buClr>
              <a:defRPr sz="3200"/>
            </a:lvl1pPr>
            <a:lvl2pPr>
              <a:buClr>
                <a:srgbClr val="FF8000"/>
              </a:buClr>
              <a:defRPr sz="2800"/>
            </a:lvl2pPr>
            <a:lvl3pPr>
              <a:buClr>
                <a:srgbClr val="FF8000"/>
              </a:buClr>
              <a:defRPr sz="2400"/>
            </a:lvl3pPr>
            <a:lvl4pPr>
              <a:buClr>
                <a:srgbClr val="FF8000"/>
              </a:buClr>
              <a:defRPr sz="1800"/>
            </a:lvl4pPr>
            <a:lvl5pPr>
              <a:buClr>
                <a:srgbClr val="FF8000"/>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905000" y="381000"/>
            <a:ext cx="6781800" cy="990600"/>
          </a:xfrm>
        </p:spPr>
        <p:txBody>
          <a:bodyPr/>
          <a:lstStyle>
            <a:lvl1pPr>
              <a:defRPr sz="3200"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05000" y="381000"/>
            <a:ext cx="6781800" cy="990600"/>
          </a:xfrm>
        </p:spPr>
        <p:txBody>
          <a:bodyPr/>
          <a:lstStyle>
            <a:lvl1pPr>
              <a:defRPr sz="3200"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676400"/>
            <a:ext cx="3992336" cy="4876800"/>
          </a:xfrm>
        </p:spPr>
        <p:txBody>
          <a:bodyPr/>
          <a:lstStyle>
            <a:lvl1pPr>
              <a:buClr>
                <a:srgbClr val="FF8000"/>
              </a:buClr>
              <a:defRPr sz="2400"/>
            </a:lvl1pPr>
            <a:lvl2pPr>
              <a:buClr>
                <a:srgbClr val="FF8000"/>
              </a:buClr>
              <a:defRPr sz="2000"/>
            </a:lvl2pPr>
            <a:lvl3pPr>
              <a:buClr>
                <a:srgbClr val="FF8000"/>
              </a:buCl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24400" y="1676400"/>
            <a:ext cx="3992336" cy="4876800"/>
          </a:xfrm>
        </p:spPr>
        <p:txBody>
          <a:bodyPr/>
          <a:lstStyle>
            <a:lvl1pPr>
              <a:buClr>
                <a:srgbClr val="FF8000"/>
              </a:buClr>
              <a:defRPr sz="2400"/>
            </a:lvl1pPr>
            <a:lvl2pPr>
              <a:buClr>
                <a:srgbClr val="FF8000"/>
              </a:buClr>
              <a:defRPr sz="2000"/>
            </a:lvl2pPr>
            <a:lvl3pPr>
              <a:buClr>
                <a:srgbClr val="FF8000"/>
              </a:buClr>
              <a:defRPr sz="1800"/>
            </a:lvl3pPr>
            <a:lvl4pPr>
              <a:buClr>
                <a:srgbClr val="FF8000"/>
              </a:buClr>
              <a:defRPr sz="1800"/>
            </a:lvl4pPr>
            <a:lvl5pPr>
              <a:buClr>
                <a:srgbClr val="FF8000"/>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81000" y="1600200"/>
            <a:ext cx="8305800" cy="4876800"/>
          </a:xfrm>
        </p:spPr>
        <p:txBody>
          <a:bodyPr/>
          <a:lstStyle>
            <a:lvl1pPr>
              <a:defRPr sz="2400"/>
            </a:lvl1pPr>
          </a:lstStyle>
          <a:p>
            <a:pPr lvl="0"/>
            <a:endParaRPr lang="en-US" noProof="0" smtClean="0"/>
          </a:p>
        </p:txBody>
      </p:sp>
      <p:sp>
        <p:nvSpPr>
          <p:cNvPr id="4" name="Title 1"/>
          <p:cNvSpPr>
            <a:spLocks noGrp="1"/>
          </p:cNvSpPr>
          <p:nvPr>
            <p:ph type="title" hasCustomPrompt="1"/>
          </p:nvPr>
        </p:nvSpPr>
        <p:spPr>
          <a:xfrm>
            <a:off x="1905000" y="381000"/>
            <a:ext cx="6781800" cy="990600"/>
          </a:xfrm>
        </p:spPr>
        <p:txBody>
          <a:bodyPr/>
          <a:lstStyle>
            <a:lvl1pPr>
              <a:defRPr sz="3200"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905000" y="381000"/>
            <a:ext cx="6781800" cy="990600"/>
          </a:xfrm>
        </p:spPr>
        <p:txBody>
          <a:bodyPr/>
          <a:lstStyle>
            <a:lvl1pPr>
              <a:defRPr sz="2400"/>
            </a:lvl1pPr>
          </a:lstStyle>
          <a:p>
            <a:r>
              <a:rPr lang="en-US" dirty="0" smtClean="0"/>
              <a:t>CLICK TO EDIT MASTER TITLE STYLE</a:t>
            </a:r>
            <a:endParaRPr lang="en-US" dirty="0"/>
          </a:p>
        </p:txBody>
      </p:sp>
      <p:sp>
        <p:nvSpPr>
          <p:cNvPr id="6" name="Content Placeholder 2"/>
          <p:cNvSpPr>
            <a:spLocks noGrp="1"/>
          </p:cNvSpPr>
          <p:nvPr>
            <p:ph sz="half" idx="1"/>
          </p:nvPr>
        </p:nvSpPr>
        <p:spPr>
          <a:xfrm>
            <a:off x="381000" y="1676400"/>
            <a:ext cx="3992336" cy="4876800"/>
          </a:xfrm>
        </p:spPr>
        <p:txBody>
          <a:bodyPr/>
          <a:lstStyle>
            <a:lvl1pPr>
              <a:buClr>
                <a:srgbClr val="FF8000"/>
              </a:buClr>
              <a:defRPr sz="2400"/>
            </a:lvl1pPr>
            <a:lvl2pPr>
              <a:buClr>
                <a:srgbClr val="FF8000"/>
              </a:buClr>
              <a:defRPr sz="2000"/>
            </a:lvl2pPr>
            <a:lvl3pPr>
              <a:buClr>
                <a:srgbClr val="FF8000"/>
              </a:buCl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Content Placeholder 3"/>
          <p:cNvSpPr>
            <a:spLocks noGrp="1"/>
          </p:cNvSpPr>
          <p:nvPr>
            <p:ph sz="half" idx="2"/>
          </p:nvPr>
        </p:nvSpPr>
        <p:spPr>
          <a:xfrm>
            <a:off x="4724400" y="1676400"/>
            <a:ext cx="3992336" cy="4876800"/>
          </a:xfrm>
        </p:spPr>
        <p:txBody>
          <a:bodyPr/>
          <a:lstStyle>
            <a:lvl1pPr>
              <a:buClr>
                <a:srgbClr val="FF8000"/>
              </a:buClr>
              <a:defRPr sz="2400"/>
            </a:lvl1pPr>
            <a:lvl2pPr>
              <a:buClr>
                <a:srgbClr val="FF8000"/>
              </a:buClr>
              <a:defRPr sz="2000"/>
            </a:lvl2pPr>
            <a:lvl3pPr>
              <a:buClr>
                <a:srgbClr val="FF8000"/>
              </a:buClr>
              <a:defRPr sz="1800"/>
            </a:lvl3pPr>
            <a:lvl4pPr>
              <a:buClr>
                <a:srgbClr val="FF8000"/>
              </a:buClr>
              <a:defRPr sz="1800"/>
            </a:lvl4pPr>
            <a:lvl5pPr>
              <a:buClr>
                <a:srgbClr val="FF8000"/>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676400"/>
            <a:ext cx="7467600" cy="762000"/>
          </a:xfrm>
        </p:spPr>
        <p:txBody>
          <a:bodyPr/>
          <a:lstStyle>
            <a:lvl1pPr>
              <a:defRPr sz="2400"/>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914400" y="2514600"/>
            <a:ext cx="3657600" cy="3124200"/>
          </a:xfrm>
        </p:spPr>
        <p:txBody>
          <a:bodyPr/>
          <a:lstStyle>
            <a:lvl1pPr>
              <a:buClr>
                <a:srgbClr val="FF8000"/>
              </a:buClr>
              <a:defRPr sz="2400"/>
            </a:lvl1pPr>
            <a:lvl2pPr>
              <a:buClr>
                <a:srgbClr val="FF8000"/>
              </a:buClr>
              <a:defRPr sz="2000"/>
            </a:lvl2pPr>
            <a:lvl3pPr>
              <a:buClr>
                <a:srgbClr val="FF8000"/>
              </a:buCl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quarter" idx="2"/>
          </p:nvPr>
        </p:nvSpPr>
        <p:spPr>
          <a:xfrm>
            <a:off x="4724400" y="2514600"/>
            <a:ext cx="3657600" cy="1485900"/>
          </a:xfrm>
        </p:spPr>
        <p:txBody>
          <a:bodyPr/>
          <a:lstStyle>
            <a:lvl1pPr>
              <a:buClr>
                <a:srgbClr val="FF8000"/>
              </a:buClr>
              <a:defRPr sz="2400"/>
            </a:lvl1pPr>
            <a:lvl2pPr>
              <a:buClr>
                <a:srgbClr val="FF8000"/>
              </a:buClr>
              <a:defRPr sz="2000"/>
            </a:lvl2pPr>
            <a:lvl3pPr>
              <a:defRPr sz="1800"/>
            </a:lvl3pPr>
          </a:lstStyle>
          <a:p>
            <a:pPr lvl="0"/>
            <a:r>
              <a:rPr lang="en-US" dirty="0" smtClean="0"/>
              <a:t>Click to edit Master text styles</a:t>
            </a:r>
          </a:p>
          <a:p>
            <a:pPr lvl="1"/>
            <a:r>
              <a:rPr lang="en-US" dirty="0" smtClean="0"/>
              <a:t>Second level</a:t>
            </a:r>
          </a:p>
        </p:txBody>
      </p:sp>
      <p:sp>
        <p:nvSpPr>
          <p:cNvPr id="5" name="Content Placeholder 4"/>
          <p:cNvSpPr>
            <a:spLocks noGrp="1"/>
          </p:cNvSpPr>
          <p:nvPr>
            <p:ph sz="quarter" idx="3"/>
          </p:nvPr>
        </p:nvSpPr>
        <p:spPr>
          <a:xfrm>
            <a:off x="4724400" y="4152900"/>
            <a:ext cx="3657600" cy="1485900"/>
          </a:xfrm>
        </p:spPr>
        <p:txBody>
          <a:bodyPr/>
          <a:lstStyle>
            <a:lvl1pPr>
              <a:buClr>
                <a:srgbClr val="FF8000"/>
              </a:buClr>
              <a:defRPr sz="2400"/>
            </a:lvl1pPr>
            <a:lvl2pPr>
              <a:buClr>
                <a:srgbClr val="FF8000"/>
              </a:buClr>
              <a:defRPr sz="2000"/>
            </a:lvl2pPr>
          </a:lstStyle>
          <a:p>
            <a:pPr lvl="0"/>
            <a:r>
              <a:rPr lang="en-US" dirty="0" smtClean="0"/>
              <a:t>Click to edit Master text styles</a:t>
            </a:r>
          </a:p>
          <a:p>
            <a:pPr lvl="1"/>
            <a:r>
              <a:rPr lang="en-US" dirty="0" smtClean="0"/>
              <a:t>Second level</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bwMode="auto">
          <a:xfrm>
            <a:off x="914400" y="1676400"/>
            <a:ext cx="74676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smtClean="0"/>
              <a:t>CLICK TO EDIT MASTER TITLE STYLE</a:t>
            </a:r>
          </a:p>
        </p:txBody>
      </p:sp>
      <p:sp>
        <p:nvSpPr>
          <p:cNvPr id="5123" name="Rectangle 4"/>
          <p:cNvSpPr>
            <a:spLocks noGrp="1" noChangeArrowheads="1"/>
          </p:cNvSpPr>
          <p:nvPr>
            <p:ph type="body" idx="1"/>
          </p:nvPr>
        </p:nvSpPr>
        <p:spPr bwMode="auto">
          <a:xfrm>
            <a:off x="914400" y="2438400"/>
            <a:ext cx="7467600" cy="3200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cSld>
  <p:clrMap bg1="dk2" tx1="lt1" bg2="dk1" tx2="lt2" accent1="accent1" accent2="accent2" accent3="accent3" accent4="accent4" accent5="accent5" accent6="accent6" hlink="hlink" folHlink="folHlink"/>
  <p:sldLayoutIdLst>
    <p:sldLayoutId id="2147483834" r:id="rId1"/>
    <p:sldLayoutId id="2147483819" r:id="rId2"/>
    <p:sldLayoutId id="2147483820" r:id="rId3"/>
    <p:sldLayoutId id="2147483821" r:id="rId4"/>
    <p:sldLayoutId id="2147483823" r:id="rId5"/>
    <p:sldLayoutId id="2147483824" r:id="rId6"/>
    <p:sldLayoutId id="2147483829" r:id="rId7"/>
    <p:sldLayoutId id="2147483830" r:id="rId8"/>
    <p:sldLayoutId id="2147483831" r:id="rId9"/>
    <p:sldLayoutId id="2147483832" r:id="rId10"/>
    <p:sldLayoutId id="2147483833" r:id="rId11"/>
    <p:sldLayoutId id="2147483835" r:id="rId12"/>
  </p:sldLayoutIdLst>
  <p:timing>
    <p:tnLst>
      <p:par>
        <p:cTn id="1" dur="indefinite" restart="never" nodeType="tmRoot"/>
      </p:par>
    </p:tnLst>
  </p:timing>
  <p:txStyles>
    <p:titleStyle>
      <a:lvl1pPr algn="l" rtl="0" eaLnBrk="0" fontAlgn="base" hangingPunct="0">
        <a:lnSpc>
          <a:spcPct val="70000"/>
        </a:lnSpc>
        <a:spcBef>
          <a:spcPct val="0"/>
        </a:spcBef>
        <a:spcAft>
          <a:spcPct val="0"/>
        </a:spcAft>
        <a:defRPr sz="3200" b="1">
          <a:solidFill>
            <a:srgbClr val="000000"/>
          </a:solidFill>
          <a:effectLst>
            <a:outerShdw blurRad="38100" dist="38100" dir="2700000" algn="tl">
              <a:srgbClr val="000000">
                <a:alpha val="43137"/>
              </a:srgbClr>
            </a:outerShdw>
          </a:effectLst>
          <a:latin typeface="Lucida Sans Unicode" pitchFamily="34" charset="0"/>
          <a:ea typeface="+mj-ea"/>
          <a:cs typeface="Lucida Sans Unicode" pitchFamily="34" charset="0"/>
        </a:defRPr>
      </a:lvl1pPr>
      <a:lvl2pPr algn="l" rtl="0" eaLnBrk="0" fontAlgn="base" hangingPunct="0">
        <a:lnSpc>
          <a:spcPct val="70000"/>
        </a:lnSpc>
        <a:spcBef>
          <a:spcPct val="0"/>
        </a:spcBef>
        <a:spcAft>
          <a:spcPct val="0"/>
        </a:spcAft>
        <a:defRPr sz="4000" b="1">
          <a:solidFill>
            <a:srgbClr val="000000"/>
          </a:solidFill>
          <a:latin typeface="Arial Narrow" pitchFamily="34" charset="0"/>
        </a:defRPr>
      </a:lvl2pPr>
      <a:lvl3pPr algn="l" rtl="0" eaLnBrk="0" fontAlgn="base" hangingPunct="0">
        <a:lnSpc>
          <a:spcPct val="70000"/>
        </a:lnSpc>
        <a:spcBef>
          <a:spcPct val="0"/>
        </a:spcBef>
        <a:spcAft>
          <a:spcPct val="0"/>
        </a:spcAft>
        <a:defRPr sz="4000" b="1">
          <a:solidFill>
            <a:srgbClr val="000000"/>
          </a:solidFill>
          <a:latin typeface="Arial Narrow" pitchFamily="34" charset="0"/>
        </a:defRPr>
      </a:lvl3pPr>
      <a:lvl4pPr algn="l" rtl="0" eaLnBrk="0" fontAlgn="base" hangingPunct="0">
        <a:lnSpc>
          <a:spcPct val="70000"/>
        </a:lnSpc>
        <a:spcBef>
          <a:spcPct val="0"/>
        </a:spcBef>
        <a:spcAft>
          <a:spcPct val="0"/>
        </a:spcAft>
        <a:defRPr sz="4000" b="1">
          <a:solidFill>
            <a:srgbClr val="000000"/>
          </a:solidFill>
          <a:latin typeface="Arial Narrow" pitchFamily="34" charset="0"/>
        </a:defRPr>
      </a:lvl4pPr>
      <a:lvl5pPr algn="l" rtl="0" eaLnBrk="0" fontAlgn="base" hangingPunct="0">
        <a:lnSpc>
          <a:spcPct val="70000"/>
        </a:lnSpc>
        <a:spcBef>
          <a:spcPct val="0"/>
        </a:spcBef>
        <a:spcAft>
          <a:spcPct val="0"/>
        </a:spcAft>
        <a:defRPr sz="4000" b="1">
          <a:solidFill>
            <a:srgbClr val="000000"/>
          </a:solidFill>
          <a:latin typeface="Arial Narrow" pitchFamily="34" charset="0"/>
        </a:defRPr>
      </a:lvl5pPr>
      <a:lvl6pPr marL="457200" algn="l" rtl="0" fontAlgn="base">
        <a:lnSpc>
          <a:spcPct val="70000"/>
        </a:lnSpc>
        <a:spcBef>
          <a:spcPct val="0"/>
        </a:spcBef>
        <a:spcAft>
          <a:spcPct val="0"/>
        </a:spcAft>
        <a:defRPr sz="4000" b="1">
          <a:solidFill>
            <a:srgbClr val="000000"/>
          </a:solidFill>
          <a:latin typeface="Arial Narrow" pitchFamily="34" charset="0"/>
        </a:defRPr>
      </a:lvl6pPr>
      <a:lvl7pPr marL="914400" algn="l" rtl="0" fontAlgn="base">
        <a:lnSpc>
          <a:spcPct val="70000"/>
        </a:lnSpc>
        <a:spcBef>
          <a:spcPct val="0"/>
        </a:spcBef>
        <a:spcAft>
          <a:spcPct val="0"/>
        </a:spcAft>
        <a:defRPr sz="4000" b="1">
          <a:solidFill>
            <a:srgbClr val="000000"/>
          </a:solidFill>
          <a:latin typeface="Arial Narrow" pitchFamily="34" charset="0"/>
        </a:defRPr>
      </a:lvl7pPr>
      <a:lvl8pPr marL="1371600" algn="l" rtl="0" fontAlgn="base">
        <a:lnSpc>
          <a:spcPct val="70000"/>
        </a:lnSpc>
        <a:spcBef>
          <a:spcPct val="0"/>
        </a:spcBef>
        <a:spcAft>
          <a:spcPct val="0"/>
        </a:spcAft>
        <a:defRPr sz="4000" b="1">
          <a:solidFill>
            <a:srgbClr val="000000"/>
          </a:solidFill>
          <a:latin typeface="Arial Narrow" pitchFamily="34" charset="0"/>
        </a:defRPr>
      </a:lvl8pPr>
      <a:lvl9pPr marL="1828800" algn="l" rtl="0" fontAlgn="base">
        <a:lnSpc>
          <a:spcPct val="70000"/>
        </a:lnSpc>
        <a:spcBef>
          <a:spcPct val="0"/>
        </a:spcBef>
        <a:spcAft>
          <a:spcPct val="0"/>
        </a:spcAft>
        <a:defRPr sz="4000" b="1">
          <a:solidFill>
            <a:srgbClr val="000000"/>
          </a:solidFill>
          <a:latin typeface="Arial Narrow" pitchFamily="34" charset="0"/>
        </a:defRPr>
      </a:lvl9pPr>
    </p:titleStyle>
    <p:bodyStyle>
      <a:lvl1pPr marL="342900" indent="-342900" algn="l" rtl="0" eaLnBrk="0" fontAlgn="base" hangingPunct="0">
        <a:spcBef>
          <a:spcPct val="50000"/>
        </a:spcBef>
        <a:spcAft>
          <a:spcPct val="0"/>
        </a:spcAft>
        <a:buClr>
          <a:srgbClr val="FF8000"/>
        </a:buClr>
        <a:buSzPct val="150000"/>
        <a:buFont typeface="Times" pitchFamily="1" charset="0"/>
        <a:buChar char="•"/>
        <a:defRPr sz="2400">
          <a:solidFill>
            <a:srgbClr val="000000"/>
          </a:solidFill>
          <a:latin typeface="+mn-lt"/>
          <a:ea typeface="+mn-ea"/>
          <a:cs typeface="+mn-cs"/>
        </a:defRPr>
      </a:lvl1pPr>
      <a:lvl2pPr marL="742950" indent="-285750" algn="l" rtl="0" eaLnBrk="0" fontAlgn="base" hangingPunct="0">
        <a:spcBef>
          <a:spcPct val="50000"/>
        </a:spcBef>
        <a:spcAft>
          <a:spcPct val="0"/>
        </a:spcAft>
        <a:buClr>
          <a:srgbClr val="FF8000"/>
        </a:buClr>
        <a:buSzPct val="150000"/>
        <a:buFont typeface="Times" pitchFamily="1" charset="0"/>
        <a:buChar char="•"/>
        <a:defRPr sz="2000">
          <a:solidFill>
            <a:srgbClr val="000000"/>
          </a:solidFill>
          <a:latin typeface="+mn-lt"/>
        </a:defRPr>
      </a:lvl2pPr>
      <a:lvl3pPr marL="1143000" indent="-228600" algn="l" rtl="0" eaLnBrk="0" fontAlgn="base" hangingPunct="0">
        <a:spcBef>
          <a:spcPct val="50000"/>
        </a:spcBef>
        <a:spcAft>
          <a:spcPct val="0"/>
        </a:spcAft>
        <a:buClr>
          <a:srgbClr val="FF8000"/>
        </a:buClr>
        <a:buSzPct val="150000"/>
        <a:buFont typeface="Times" pitchFamily="1" charset="0"/>
        <a:buChar char="•"/>
        <a:defRPr sz="1800">
          <a:solidFill>
            <a:srgbClr val="000000"/>
          </a:solidFill>
          <a:latin typeface="+mn-lt"/>
        </a:defRPr>
      </a:lvl3pPr>
      <a:lvl4pPr marL="1600200" indent="-228600" algn="l" rtl="0" eaLnBrk="0" fontAlgn="base" hangingPunct="0">
        <a:spcBef>
          <a:spcPct val="50000"/>
        </a:spcBef>
        <a:spcAft>
          <a:spcPct val="0"/>
        </a:spcAft>
        <a:buClr>
          <a:srgbClr val="FF8000"/>
        </a:buClr>
        <a:buSzPct val="150000"/>
        <a:buFont typeface="Times" pitchFamily="1" charset="0"/>
        <a:buChar char="•"/>
        <a:defRPr sz="2000">
          <a:solidFill>
            <a:srgbClr val="000000"/>
          </a:solidFill>
          <a:latin typeface="+mn-lt"/>
        </a:defRPr>
      </a:lvl4pPr>
      <a:lvl5pPr marL="2057400" indent="-228600" algn="l" rtl="0" eaLnBrk="0" fontAlgn="base" hangingPunct="0">
        <a:spcBef>
          <a:spcPct val="50000"/>
        </a:spcBef>
        <a:spcAft>
          <a:spcPct val="0"/>
        </a:spcAft>
        <a:buClr>
          <a:srgbClr val="FF8000"/>
        </a:buClr>
        <a:buSzPct val="150000"/>
        <a:buFont typeface="Times" pitchFamily="1" charset="0"/>
        <a:buChar char="•"/>
        <a:defRPr sz="2000">
          <a:solidFill>
            <a:srgbClr val="000000"/>
          </a:solidFill>
          <a:latin typeface="+mn-lt"/>
        </a:defRPr>
      </a:lvl5pPr>
      <a:lvl6pPr marL="2514600" indent="-228600" algn="l" rtl="0" fontAlgn="base">
        <a:spcBef>
          <a:spcPct val="50000"/>
        </a:spcBef>
        <a:spcAft>
          <a:spcPct val="0"/>
        </a:spcAft>
        <a:buClr>
          <a:srgbClr val="2A63D6"/>
        </a:buClr>
        <a:buSzPct val="150000"/>
        <a:buFont typeface="Times" pitchFamily="1" charset="0"/>
        <a:buChar char="•"/>
        <a:defRPr sz="2000">
          <a:solidFill>
            <a:srgbClr val="000000"/>
          </a:solidFill>
          <a:latin typeface="+mn-lt"/>
        </a:defRPr>
      </a:lvl6pPr>
      <a:lvl7pPr marL="2971800" indent="-228600" algn="l" rtl="0" fontAlgn="base">
        <a:spcBef>
          <a:spcPct val="50000"/>
        </a:spcBef>
        <a:spcAft>
          <a:spcPct val="0"/>
        </a:spcAft>
        <a:buClr>
          <a:srgbClr val="2A63D6"/>
        </a:buClr>
        <a:buSzPct val="150000"/>
        <a:buFont typeface="Times" pitchFamily="1" charset="0"/>
        <a:buChar char="•"/>
        <a:defRPr sz="2000">
          <a:solidFill>
            <a:srgbClr val="000000"/>
          </a:solidFill>
          <a:latin typeface="+mn-lt"/>
        </a:defRPr>
      </a:lvl7pPr>
      <a:lvl8pPr marL="3429000" indent="-228600" algn="l" rtl="0" fontAlgn="base">
        <a:spcBef>
          <a:spcPct val="50000"/>
        </a:spcBef>
        <a:spcAft>
          <a:spcPct val="0"/>
        </a:spcAft>
        <a:buClr>
          <a:srgbClr val="2A63D6"/>
        </a:buClr>
        <a:buSzPct val="150000"/>
        <a:buFont typeface="Times" pitchFamily="1" charset="0"/>
        <a:buChar char="•"/>
        <a:defRPr sz="2000">
          <a:solidFill>
            <a:srgbClr val="000000"/>
          </a:solidFill>
          <a:latin typeface="+mn-lt"/>
        </a:defRPr>
      </a:lvl8pPr>
      <a:lvl9pPr marL="3886200" indent="-228600" algn="l" rtl="0" fontAlgn="base">
        <a:spcBef>
          <a:spcPct val="50000"/>
        </a:spcBef>
        <a:spcAft>
          <a:spcPct val="0"/>
        </a:spcAft>
        <a:buClr>
          <a:srgbClr val="2A63D6"/>
        </a:buClr>
        <a:buSzPct val="150000"/>
        <a:buFont typeface="Times" pitchFamily="1"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8.emf"/><Relationship Id="rId5" Type="http://schemas.openxmlformats.org/officeDocument/2006/relationships/oleObject" Target="../embeddings/oleObject2.bin"/><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36" name="Text Box 12"/>
          <p:cNvSpPr txBox="1">
            <a:spLocks noChangeArrowheads="1"/>
          </p:cNvSpPr>
          <p:nvPr/>
        </p:nvSpPr>
        <p:spPr bwMode="auto">
          <a:xfrm>
            <a:off x="533400" y="1371600"/>
            <a:ext cx="4800600" cy="769441"/>
          </a:xfrm>
          <a:prstGeom prst="rect">
            <a:avLst/>
          </a:prstGeom>
          <a:noFill/>
          <a:ln w="9525">
            <a:noFill/>
            <a:miter lim="800000"/>
            <a:headEnd/>
            <a:tailEnd/>
          </a:ln>
        </p:spPr>
        <p:txBody>
          <a:bodyPr wrap="square">
            <a:spAutoFit/>
          </a:bodyPr>
          <a:lstStyle/>
          <a:p>
            <a:r>
              <a:rPr lang="en-US" sz="2200" b="0" dirty="0" smtClean="0">
                <a:solidFill>
                  <a:schemeClr val="bg1"/>
                </a:solidFill>
                <a:latin typeface="Lucida Sans Unicode" pitchFamily="34" charset="0"/>
                <a:cs typeface="Lucida Sans Unicode" pitchFamily="34" charset="0"/>
              </a:rPr>
              <a:t>STOPPING THE #1 KILLER </a:t>
            </a:r>
            <a:br>
              <a:rPr lang="en-US" sz="2200" b="0" dirty="0" smtClean="0">
                <a:solidFill>
                  <a:schemeClr val="bg1"/>
                </a:solidFill>
                <a:latin typeface="Lucida Sans Unicode" pitchFamily="34" charset="0"/>
                <a:cs typeface="Lucida Sans Unicode" pitchFamily="34" charset="0"/>
              </a:rPr>
            </a:br>
            <a:r>
              <a:rPr lang="en-US" sz="2200" b="0" dirty="0" smtClean="0">
                <a:solidFill>
                  <a:schemeClr val="bg1"/>
                </a:solidFill>
                <a:latin typeface="Lucida Sans Unicode" pitchFamily="34" charset="0"/>
                <a:cs typeface="Lucida Sans Unicode" pitchFamily="34" charset="0"/>
              </a:rPr>
              <a:t>OF TEENS IN AMERICA</a:t>
            </a:r>
            <a:endParaRPr lang="en-US" sz="2200" b="0" dirty="0">
              <a:solidFill>
                <a:schemeClr val="bg1"/>
              </a:solidFill>
              <a:latin typeface="Lucida Sans Unicode" pitchFamily="34" charset="0"/>
              <a:cs typeface="Lucida Sans Unicode" pitchFamily="34" charset="0"/>
            </a:endParaRPr>
          </a:p>
        </p:txBody>
      </p:sp>
      <p:cxnSp>
        <p:nvCxnSpPr>
          <p:cNvPr id="18" name="Straight Connector 17"/>
          <p:cNvCxnSpPr/>
          <p:nvPr/>
        </p:nvCxnSpPr>
        <p:spPr bwMode="auto">
          <a:xfrm>
            <a:off x="609600" y="2133600"/>
            <a:ext cx="5181600" cy="0"/>
          </a:xfrm>
          <a:prstGeom prst="line">
            <a:avLst/>
          </a:prstGeom>
          <a:noFill/>
          <a:ln w="25400" cap="sq" cmpd="sng" algn="ctr">
            <a:solidFill>
              <a:srgbClr val="6CBC45"/>
            </a:solidFill>
            <a:prstDash val="solid"/>
            <a:round/>
            <a:headEnd type="none" w="med" len="med"/>
            <a:tailEnd type="none" w="med" len="med"/>
          </a:ln>
          <a:effectLst/>
        </p:spPr>
      </p:cxnSp>
      <p:sp>
        <p:nvSpPr>
          <p:cNvPr id="15" name="Rectangle 14"/>
          <p:cNvSpPr>
            <a:spLocks noChangeArrowheads="1"/>
          </p:cNvSpPr>
          <p:nvPr/>
        </p:nvSpPr>
        <p:spPr bwMode="auto">
          <a:xfrm>
            <a:off x="-36126" y="3278716"/>
            <a:ext cx="9173676" cy="1921172"/>
          </a:xfrm>
          <a:prstGeom prst="rect">
            <a:avLst/>
          </a:prstGeom>
          <a:solidFill>
            <a:srgbClr val="B6D86A"/>
          </a:solidFill>
          <a:ln w="9525">
            <a:noFill/>
            <a:miter lim="800000"/>
            <a:headEnd/>
            <a:tailEnd/>
          </a:ln>
        </p:spPr>
        <p:txBody>
          <a:bodyPr wrap="none" anchor="ctr"/>
          <a:lstStyle>
            <a:defPPr>
              <a:defRPr lang="en-US"/>
            </a:defPPr>
            <a:lvl1pPr algn="l" rtl="0" fontAlgn="base">
              <a:spcBef>
                <a:spcPct val="0"/>
              </a:spcBef>
              <a:spcAft>
                <a:spcPct val="0"/>
              </a:spcAft>
              <a:defRPr sz="1000" b="1" kern="1200">
                <a:solidFill>
                  <a:schemeClr val="tx1"/>
                </a:solidFill>
                <a:latin typeface="Times New Roman" pitchFamily="18" charset="0"/>
                <a:ea typeface="+mn-ea"/>
                <a:cs typeface="+mn-cs"/>
              </a:defRPr>
            </a:lvl1pPr>
            <a:lvl2pPr marL="457200" algn="l" rtl="0" fontAlgn="base">
              <a:spcBef>
                <a:spcPct val="0"/>
              </a:spcBef>
              <a:spcAft>
                <a:spcPct val="0"/>
              </a:spcAft>
              <a:defRPr sz="1000" b="1" kern="1200">
                <a:solidFill>
                  <a:schemeClr val="tx1"/>
                </a:solidFill>
                <a:latin typeface="Times New Roman" pitchFamily="18" charset="0"/>
                <a:ea typeface="+mn-ea"/>
                <a:cs typeface="+mn-cs"/>
              </a:defRPr>
            </a:lvl2pPr>
            <a:lvl3pPr marL="914400" algn="l" rtl="0" fontAlgn="base">
              <a:spcBef>
                <a:spcPct val="0"/>
              </a:spcBef>
              <a:spcAft>
                <a:spcPct val="0"/>
              </a:spcAft>
              <a:defRPr sz="1000" b="1" kern="1200">
                <a:solidFill>
                  <a:schemeClr val="tx1"/>
                </a:solidFill>
                <a:latin typeface="Times New Roman" pitchFamily="18" charset="0"/>
                <a:ea typeface="+mn-ea"/>
                <a:cs typeface="+mn-cs"/>
              </a:defRPr>
            </a:lvl3pPr>
            <a:lvl4pPr marL="1371600" algn="l" rtl="0" fontAlgn="base">
              <a:spcBef>
                <a:spcPct val="0"/>
              </a:spcBef>
              <a:spcAft>
                <a:spcPct val="0"/>
              </a:spcAft>
              <a:defRPr sz="1000" b="1" kern="1200">
                <a:solidFill>
                  <a:schemeClr val="tx1"/>
                </a:solidFill>
                <a:latin typeface="Times New Roman" pitchFamily="18" charset="0"/>
                <a:ea typeface="+mn-ea"/>
                <a:cs typeface="+mn-cs"/>
              </a:defRPr>
            </a:lvl4pPr>
            <a:lvl5pPr marL="1828800" algn="l" rtl="0" fontAlgn="base">
              <a:spcBef>
                <a:spcPct val="0"/>
              </a:spcBef>
              <a:spcAft>
                <a:spcPct val="0"/>
              </a:spcAft>
              <a:defRPr sz="1000" b="1" kern="1200">
                <a:solidFill>
                  <a:schemeClr val="tx1"/>
                </a:solidFill>
                <a:latin typeface="Times New Roman" pitchFamily="18" charset="0"/>
                <a:ea typeface="+mn-ea"/>
                <a:cs typeface="+mn-cs"/>
              </a:defRPr>
            </a:lvl5pPr>
            <a:lvl6pPr marL="2286000" algn="l" defTabSz="914400" rtl="0" eaLnBrk="1" latinLnBrk="0" hangingPunct="1">
              <a:defRPr sz="1000" b="1" kern="1200">
                <a:solidFill>
                  <a:schemeClr val="tx1"/>
                </a:solidFill>
                <a:latin typeface="Times New Roman" pitchFamily="18" charset="0"/>
                <a:ea typeface="+mn-ea"/>
                <a:cs typeface="+mn-cs"/>
              </a:defRPr>
            </a:lvl6pPr>
            <a:lvl7pPr marL="2743200" algn="l" defTabSz="914400" rtl="0" eaLnBrk="1" latinLnBrk="0" hangingPunct="1">
              <a:defRPr sz="1000" b="1" kern="1200">
                <a:solidFill>
                  <a:schemeClr val="tx1"/>
                </a:solidFill>
                <a:latin typeface="Times New Roman" pitchFamily="18" charset="0"/>
                <a:ea typeface="+mn-ea"/>
                <a:cs typeface="+mn-cs"/>
              </a:defRPr>
            </a:lvl7pPr>
            <a:lvl8pPr marL="3200400" algn="l" defTabSz="914400" rtl="0" eaLnBrk="1" latinLnBrk="0" hangingPunct="1">
              <a:defRPr sz="1000" b="1" kern="1200">
                <a:solidFill>
                  <a:schemeClr val="tx1"/>
                </a:solidFill>
                <a:latin typeface="Times New Roman" pitchFamily="18" charset="0"/>
                <a:ea typeface="+mn-ea"/>
                <a:cs typeface="+mn-cs"/>
              </a:defRPr>
            </a:lvl8pPr>
            <a:lvl9pPr marL="3657600" algn="l" defTabSz="914400" rtl="0" eaLnBrk="1" latinLnBrk="0" hangingPunct="1">
              <a:defRPr sz="1000" b="1" kern="1200">
                <a:solidFill>
                  <a:schemeClr val="tx1"/>
                </a:solidFill>
                <a:latin typeface="Times New Roman" pitchFamily="18" charset="0"/>
                <a:ea typeface="+mn-ea"/>
                <a:cs typeface="+mn-cs"/>
              </a:defRPr>
            </a:lvl9pPr>
          </a:lstStyle>
          <a:p>
            <a:endParaRPr lang="en-US"/>
          </a:p>
        </p:txBody>
      </p:sp>
      <p:sp>
        <p:nvSpPr>
          <p:cNvPr id="17" name="Rectangle 16"/>
          <p:cNvSpPr>
            <a:spLocks noChangeArrowheads="1"/>
          </p:cNvSpPr>
          <p:nvPr/>
        </p:nvSpPr>
        <p:spPr bwMode="auto">
          <a:xfrm>
            <a:off x="-21747" y="3278716"/>
            <a:ext cx="9159297" cy="1921172"/>
          </a:xfrm>
          <a:prstGeom prst="rect">
            <a:avLst/>
          </a:prstGeom>
          <a:solidFill>
            <a:srgbClr val="B6D86A"/>
          </a:solidFill>
          <a:ln w="9525">
            <a:noFill/>
            <a:miter lim="800000"/>
            <a:headEnd/>
            <a:tailEnd/>
          </a:ln>
        </p:spPr>
        <p:txBody>
          <a:bodyPr wrap="none" anchor="ctr"/>
          <a:lstStyle>
            <a:defPPr>
              <a:defRPr lang="en-US"/>
            </a:defPPr>
            <a:lvl1pPr algn="l" rtl="0" fontAlgn="base">
              <a:spcBef>
                <a:spcPct val="0"/>
              </a:spcBef>
              <a:spcAft>
                <a:spcPct val="0"/>
              </a:spcAft>
              <a:defRPr sz="1000" b="1" kern="1200">
                <a:solidFill>
                  <a:schemeClr val="tx1"/>
                </a:solidFill>
                <a:latin typeface="Times New Roman" pitchFamily="18" charset="0"/>
                <a:ea typeface="+mn-ea"/>
                <a:cs typeface="+mn-cs"/>
              </a:defRPr>
            </a:lvl1pPr>
            <a:lvl2pPr marL="457200" algn="l" rtl="0" fontAlgn="base">
              <a:spcBef>
                <a:spcPct val="0"/>
              </a:spcBef>
              <a:spcAft>
                <a:spcPct val="0"/>
              </a:spcAft>
              <a:defRPr sz="1000" b="1" kern="1200">
                <a:solidFill>
                  <a:schemeClr val="tx1"/>
                </a:solidFill>
                <a:latin typeface="Times New Roman" pitchFamily="18" charset="0"/>
                <a:ea typeface="+mn-ea"/>
                <a:cs typeface="+mn-cs"/>
              </a:defRPr>
            </a:lvl2pPr>
            <a:lvl3pPr marL="914400" algn="l" rtl="0" fontAlgn="base">
              <a:spcBef>
                <a:spcPct val="0"/>
              </a:spcBef>
              <a:spcAft>
                <a:spcPct val="0"/>
              </a:spcAft>
              <a:defRPr sz="1000" b="1" kern="1200">
                <a:solidFill>
                  <a:schemeClr val="tx1"/>
                </a:solidFill>
                <a:latin typeface="Times New Roman" pitchFamily="18" charset="0"/>
                <a:ea typeface="+mn-ea"/>
                <a:cs typeface="+mn-cs"/>
              </a:defRPr>
            </a:lvl3pPr>
            <a:lvl4pPr marL="1371600" algn="l" rtl="0" fontAlgn="base">
              <a:spcBef>
                <a:spcPct val="0"/>
              </a:spcBef>
              <a:spcAft>
                <a:spcPct val="0"/>
              </a:spcAft>
              <a:defRPr sz="1000" b="1" kern="1200">
                <a:solidFill>
                  <a:schemeClr val="tx1"/>
                </a:solidFill>
                <a:latin typeface="Times New Roman" pitchFamily="18" charset="0"/>
                <a:ea typeface="+mn-ea"/>
                <a:cs typeface="+mn-cs"/>
              </a:defRPr>
            </a:lvl4pPr>
            <a:lvl5pPr marL="1828800" algn="l" rtl="0" fontAlgn="base">
              <a:spcBef>
                <a:spcPct val="0"/>
              </a:spcBef>
              <a:spcAft>
                <a:spcPct val="0"/>
              </a:spcAft>
              <a:defRPr sz="1000" b="1" kern="1200">
                <a:solidFill>
                  <a:schemeClr val="tx1"/>
                </a:solidFill>
                <a:latin typeface="Times New Roman" pitchFamily="18" charset="0"/>
                <a:ea typeface="+mn-ea"/>
                <a:cs typeface="+mn-cs"/>
              </a:defRPr>
            </a:lvl5pPr>
            <a:lvl6pPr marL="2286000" algn="l" defTabSz="914400" rtl="0" eaLnBrk="1" latinLnBrk="0" hangingPunct="1">
              <a:defRPr sz="1000" b="1" kern="1200">
                <a:solidFill>
                  <a:schemeClr val="tx1"/>
                </a:solidFill>
                <a:latin typeface="Times New Roman" pitchFamily="18" charset="0"/>
                <a:ea typeface="+mn-ea"/>
                <a:cs typeface="+mn-cs"/>
              </a:defRPr>
            </a:lvl6pPr>
            <a:lvl7pPr marL="2743200" algn="l" defTabSz="914400" rtl="0" eaLnBrk="1" latinLnBrk="0" hangingPunct="1">
              <a:defRPr sz="1000" b="1" kern="1200">
                <a:solidFill>
                  <a:schemeClr val="tx1"/>
                </a:solidFill>
                <a:latin typeface="Times New Roman" pitchFamily="18" charset="0"/>
                <a:ea typeface="+mn-ea"/>
                <a:cs typeface="+mn-cs"/>
              </a:defRPr>
            </a:lvl7pPr>
            <a:lvl8pPr marL="3200400" algn="l" defTabSz="914400" rtl="0" eaLnBrk="1" latinLnBrk="0" hangingPunct="1">
              <a:defRPr sz="1000" b="1" kern="1200">
                <a:solidFill>
                  <a:schemeClr val="tx1"/>
                </a:solidFill>
                <a:latin typeface="Times New Roman" pitchFamily="18" charset="0"/>
                <a:ea typeface="+mn-ea"/>
                <a:cs typeface="+mn-cs"/>
              </a:defRPr>
            </a:lvl8pPr>
            <a:lvl9pPr marL="3657600" algn="l" defTabSz="914400" rtl="0" eaLnBrk="1" latinLnBrk="0" hangingPunct="1">
              <a:defRPr sz="1000" b="1" kern="1200">
                <a:solidFill>
                  <a:schemeClr val="tx1"/>
                </a:solidFill>
                <a:latin typeface="Times New Roman" pitchFamily="18" charset="0"/>
                <a:ea typeface="+mn-ea"/>
                <a:cs typeface="+mn-cs"/>
              </a:defRPr>
            </a:lvl9pPr>
          </a:lstStyle>
          <a:p>
            <a:endParaRPr lang="en-US"/>
          </a:p>
        </p:txBody>
      </p:sp>
      <p:grpSp>
        <p:nvGrpSpPr>
          <p:cNvPr id="2" name="Group 1"/>
          <p:cNvGrpSpPr/>
          <p:nvPr/>
        </p:nvGrpSpPr>
        <p:grpSpPr>
          <a:xfrm>
            <a:off x="69163" y="3329187"/>
            <a:ext cx="9005675" cy="1817960"/>
            <a:chOff x="62125" y="3329187"/>
            <a:chExt cx="9005675" cy="1817960"/>
          </a:xfrm>
        </p:grpSpPr>
        <p:pic>
          <p:nvPicPr>
            <p:cNvPr id="19" name="Picture 18" descr="Cy Falls 00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7525" y="3341981"/>
              <a:ext cx="1805166" cy="1805166"/>
            </a:xfrm>
            <a:prstGeom prst="rect">
              <a:avLst/>
            </a:prstGeom>
          </p:spPr>
        </p:pic>
        <p:pic>
          <p:nvPicPr>
            <p:cNvPr id="20" name="Picture 2" descr="https://scontent.xx.fbcdn.net/v/t1.0-9/12108799_10153639895085050_8409983242700876173_n.jpg?oh=ef0e104ffdb418283a180bb0e09e2edc&amp;oe=57AFB3A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125" y="3341981"/>
              <a:ext cx="1353874" cy="18051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DSC_0184.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63625" y="3341981"/>
              <a:ext cx="1805166" cy="1805166"/>
            </a:xfrm>
            <a:prstGeom prst="rect">
              <a:avLst/>
            </a:prstGeom>
          </p:spPr>
        </p:pic>
        <p:pic>
          <p:nvPicPr>
            <p:cNvPr id="23" name="Picture 8" descr="https://scontent.xx.fbcdn.net/v/t1.0-9/12308447_10153746377205050_5832974232909843252_n.jpg?oh=39a9c4880456463a20e5024742a4b759&amp;oe=57A8D8D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968791" y="3329187"/>
              <a:ext cx="2787705" cy="18179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7603" t="22530" r="35061" b="1302"/>
            <a:stretch/>
          </p:blipFill>
          <p:spPr>
            <a:xfrm>
              <a:off x="7735526" y="3330326"/>
              <a:ext cx="1332274" cy="1813849"/>
            </a:xfrm>
            <a:prstGeom prst="rect">
              <a:avLst/>
            </a:prstGeom>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40524" y="473808"/>
            <a:ext cx="1446276" cy="1446276"/>
          </a:xfrm>
          <a:prstGeom prst="rect">
            <a:avLst/>
          </a:prstGeom>
        </p:spPr>
      </p:pic>
      <p:sp>
        <p:nvSpPr>
          <p:cNvPr id="8" name="Title 7"/>
          <p:cNvSpPr>
            <a:spLocks noGrp="1"/>
          </p:cNvSpPr>
          <p:nvPr>
            <p:ph type="title"/>
          </p:nvPr>
        </p:nvSpPr>
        <p:spPr/>
        <p:txBody>
          <a:bodyPr/>
          <a:lstStyle/>
          <a:p>
            <a:r>
              <a:rPr lang="en-US" dirty="0" smtClean="0"/>
              <a:t>WHAT ARE DISTRACTIONS?</a:t>
            </a:r>
            <a:endParaRPr lang="en-US" dirty="0"/>
          </a:p>
        </p:txBody>
      </p:sp>
      <p:sp>
        <p:nvSpPr>
          <p:cNvPr id="5" name="Content Placeholder 4"/>
          <p:cNvSpPr>
            <a:spLocks noGrp="1"/>
          </p:cNvSpPr>
          <p:nvPr>
            <p:ph sz="half" idx="1"/>
          </p:nvPr>
        </p:nvSpPr>
        <p:spPr/>
        <p:txBody>
          <a:bodyPr/>
          <a:lstStyle/>
          <a:p>
            <a:pPr>
              <a:buNone/>
            </a:pPr>
            <a:r>
              <a:rPr lang="en-US" dirty="0" smtClean="0"/>
              <a:t>Anything that:</a:t>
            </a:r>
          </a:p>
          <a:p>
            <a:r>
              <a:rPr lang="en-US" dirty="0" smtClean="0"/>
              <a:t>Takes your eyes off the road</a:t>
            </a:r>
          </a:p>
          <a:p>
            <a:r>
              <a:rPr lang="en-US" dirty="0" smtClean="0"/>
              <a:t>Takes your hands off the wheel</a:t>
            </a:r>
          </a:p>
          <a:p>
            <a:r>
              <a:rPr lang="en-US" dirty="0" smtClean="0"/>
              <a:t>Takes your mind off driving</a:t>
            </a:r>
            <a:endParaRPr lang="en-US" dirty="0"/>
          </a:p>
        </p:txBody>
      </p:sp>
      <p:sp>
        <p:nvSpPr>
          <p:cNvPr id="2" name="Content Placeholder 1"/>
          <p:cNvSpPr>
            <a:spLocks noGrp="1"/>
          </p:cNvSpPr>
          <p:nvPr>
            <p:ph sz="half" idx="2"/>
          </p:nvPr>
        </p:nvSpPr>
        <p:spPr/>
        <p:txBody>
          <a:bodyPr/>
          <a:lstStyle/>
          <a:p>
            <a:endParaRPr lang="en-US"/>
          </a:p>
        </p:txBody>
      </p:sp>
      <p:pic>
        <p:nvPicPr>
          <p:cNvPr id="12" name="Picture 4" descr="teen-driver-safety"/>
          <p:cNvPicPr>
            <a:picLocks noChangeAspect="1" noChangeArrowheads="1"/>
          </p:cNvPicPr>
          <p:nvPr/>
        </p:nvPicPr>
        <p:blipFill>
          <a:blip r:embed="rId4" cstate="screen"/>
          <a:srcRect/>
          <a:stretch>
            <a:fillRect/>
          </a:stretch>
        </p:blipFill>
        <p:spPr bwMode="auto">
          <a:xfrm rot="21239038">
            <a:off x="4743801" y="1903542"/>
            <a:ext cx="2984500" cy="1981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9" name="Group 8"/>
          <p:cNvGrpSpPr/>
          <p:nvPr/>
        </p:nvGrpSpPr>
        <p:grpSpPr>
          <a:xfrm rot="926542">
            <a:off x="5035690" y="4218183"/>
            <a:ext cx="3481877" cy="2191070"/>
            <a:chOff x="695251" y="2849974"/>
            <a:chExt cx="4220197" cy="2655679"/>
          </a:xfrm>
        </p:grpSpPr>
        <p:pic>
          <p:nvPicPr>
            <p:cNvPr id="11" name="Picture 1"/>
            <p:cNvPicPr>
              <a:picLocks noChangeAspect="1" noChangeArrowheads="1"/>
            </p:cNvPicPr>
            <p:nvPr/>
          </p:nvPicPr>
          <p:blipFill>
            <a:blip r:embed="rId5" cstate="screen"/>
            <a:srcRect/>
            <a:stretch>
              <a:fillRect/>
            </a:stretch>
          </p:blipFill>
          <p:spPr bwMode="auto">
            <a:xfrm rot="21112169">
              <a:off x="695251" y="2849974"/>
              <a:ext cx="3847185" cy="25622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rot="21099355">
              <a:off x="3463702" y="5244525"/>
              <a:ext cx="1451746" cy="261128"/>
            </a:xfrm>
            <a:prstGeom prst="rect">
              <a:avLst/>
            </a:prstGeom>
            <a:noFill/>
          </p:spPr>
          <p:txBody>
            <a:bodyPr wrap="none" rtlCol="0">
              <a:spAutoFit/>
            </a:bodyPr>
            <a:lstStyle/>
            <a:p>
              <a:pPr algn="r"/>
              <a:r>
                <a:rPr lang="en-US" sz="800" b="0" dirty="0" smtClean="0">
                  <a:latin typeface="+mj-lt"/>
                </a:rPr>
                <a:t>Photo by Aaron </a:t>
              </a:r>
              <a:r>
                <a:rPr lang="en-US" sz="800" b="0" dirty="0" err="1" smtClean="0">
                  <a:latin typeface="+mj-lt"/>
                </a:rPr>
                <a:t>Dieppa</a:t>
              </a:r>
              <a:r>
                <a:rPr lang="en-US" sz="800" b="0" dirty="0" smtClean="0">
                  <a:latin typeface="+mj-lt"/>
                </a:rPr>
                <a:t>  </a:t>
              </a:r>
              <a:endParaRPr lang="en-US" sz="800" b="0" dirty="0">
                <a:latin typeface="+mj-lt"/>
              </a:endParaRPr>
            </a:p>
          </p:txBody>
        </p:sp>
      </p:grpSp>
    </p:spTree>
    <p:extLst>
      <p:ext uri="{BB962C8B-B14F-4D97-AF65-F5344CB8AC3E}">
        <p14:creationId xmlns:p14="http://schemas.microsoft.com/office/powerpoint/2010/main" val="923844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KEEPING DISTRACTIONS </a:t>
            </a:r>
            <a:r>
              <a:rPr lang="en-US" dirty="0" smtClean="0"/>
              <a:t/>
            </a:r>
            <a:br>
              <a:rPr lang="en-US" dirty="0" smtClean="0"/>
            </a:br>
            <a:r>
              <a:rPr lang="en-US" dirty="0" smtClean="0"/>
              <a:t>OUT </a:t>
            </a:r>
            <a:r>
              <a:rPr lang="en-US" dirty="0"/>
              <a:t>OF </a:t>
            </a:r>
            <a:r>
              <a:rPr lang="en-US" dirty="0" smtClean="0"/>
              <a:t>THE </a:t>
            </a:r>
            <a:r>
              <a:rPr lang="en-US" dirty="0"/>
              <a:t>CAR</a:t>
            </a:r>
          </a:p>
        </p:txBody>
      </p:sp>
      <p:sp>
        <p:nvSpPr>
          <p:cNvPr id="7" name="Content Placeholder 6"/>
          <p:cNvSpPr>
            <a:spLocks noGrp="1"/>
          </p:cNvSpPr>
          <p:nvPr>
            <p:ph sz="half" idx="1"/>
          </p:nvPr>
        </p:nvSpPr>
        <p:spPr/>
        <p:txBody>
          <a:bodyPr/>
          <a:lstStyle/>
          <a:p>
            <a:pPr>
              <a:spcBef>
                <a:spcPts val="600"/>
              </a:spcBef>
            </a:pPr>
            <a:r>
              <a:rPr lang="en-US" sz="2400" dirty="0" smtClean="0"/>
              <a:t>Listen to games, movies or other electronics at a normal volume</a:t>
            </a:r>
          </a:p>
          <a:p>
            <a:pPr>
              <a:spcBef>
                <a:spcPts val="600"/>
              </a:spcBef>
            </a:pPr>
            <a:r>
              <a:rPr lang="en-US" sz="2400" dirty="0" smtClean="0"/>
              <a:t>Stay in your seat and buckled up</a:t>
            </a:r>
          </a:p>
          <a:p>
            <a:pPr>
              <a:spcBef>
                <a:spcPts val="600"/>
              </a:spcBef>
            </a:pPr>
            <a:r>
              <a:rPr lang="en-US" sz="2400" dirty="0" smtClean="0"/>
              <a:t>Ask if you can answer cell phone calls or text messages for the driver</a:t>
            </a:r>
          </a:p>
          <a:p>
            <a:pPr>
              <a:spcBef>
                <a:spcPts val="600"/>
              </a:spcBef>
            </a:pPr>
            <a:r>
              <a:rPr lang="en-US" sz="2400" dirty="0"/>
              <a:t>Help with younger brothers and sisters to keep them from distracting the driver</a:t>
            </a:r>
          </a:p>
          <a:p>
            <a:pPr>
              <a:spcBef>
                <a:spcPts val="600"/>
              </a:spcBef>
            </a:pPr>
            <a:endParaRPr lang="en-US" sz="2400" dirty="0"/>
          </a:p>
        </p:txBody>
      </p:sp>
      <p:sp>
        <p:nvSpPr>
          <p:cNvPr id="2" name="Content Placeholder 1"/>
          <p:cNvSpPr>
            <a:spLocks noGrp="1"/>
          </p:cNvSpPr>
          <p:nvPr>
            <p:ph sz="half" idx="2"/>
          </p:nvPr>
        </p:nvSpPr>
        <p:spPr/>
        <p:txBody>
          <a:bodyPr/>
          <a:lstStyle/>
          <a:p>
            <a:endParaRPr lang="en-US"/>
          </a:p>
        </p:txBody>
      </p:sp>
      <p:pic>
        <p:nvPicPr>
          <p:cNvPr id="8" name="Picture 7"/>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46661" y="422564"/>
            <a:ext cx="1446276" cy="1446276"/>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32310055"/>
              </p:ext>
            </p:extLst>
          </p:nvPr>
        </p:nvGraphicFramePr>
        <p:xfrm>
          <a:off x="4373337" y="2914766"/>
          <a:ext cx="4419600" cy="2054423"/>
        </p:xfrm>
        <a:graphic>
          <a:graphicData uri="http://schemas.openxmlformats.org/presentationml/2006/ole">
            <mc:AlternateContent xmlns:mc="http://schemas.openxmlformats.org/markup-compatibility/2006">
              <mc:Choice xmlns:v="urn:schemas-microsoft-com:vml" Requires="v">
                <p:oleObj spid="_x0000_s24582" name="Acrobat Document" r:id="rId5" imgW="11658397" imgH="5419710" progId="Acrobat.Document.2015">
                  <p:embed/>
                </p:oleObj>
              </mc:Choice>
              <mc:Fallback>
                <p:oleObj name="Acrobat Document" r:id="rId5" imgW="11658397" imgH="5419710" progId="Acrobat.Document.2015">
                  <p:embed/>
                  <p:pic>
                    <p:nvPicPr>
                      <p:cNvPr id="0" name=""/>
                      <p:cNvPicPr/>
                      <p:nvPr/>
                    </p:nvPicPr>
                    <p:blipFill>
                      <a:blip r:embed="rId6"/>
                      <a:stretch>
                        <a:fillRect/>
                      </a:stretch>
                    </p:blipFill>
                    <p:spPr>
                      <a:xfrm>
                        <a:off x="4373337" y="2914766"/>
                        <a:ext cx="4419600" cy="2054423"/>
                      </a:xfrm>
                      <a:prstGeom prst="rect">
                        <a:avLst/>
                      </a:prstGeom>
                    </p:spPr>
                  </p:pic>
                </p:oleObj>
              </mc:Fallback>
            </mc:AlternateContent>
          </a:graphicData>
        </a:graphic>
      </p:graphicFrame>
    </p:spTree>
    <p:extLst>
      <p:ext uri="{BB962C8B-B14F-4D97-AF65-F5344CB8AC3E}">
        <p14:creationId xmlns:p14="http://schemas.microsoft.com/office/powerpoint/2010/main" val="3052093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title"/>
          </p:nvPr>
        </p:nvSpPr>
        <p:spPr/>
        <p:txBody>
          <a:bodyPr/>
          <a:lstStyle/>
          <a:p>
            <a:pPr eaLnBrk="1" hangingPunct="1"/>
            <a:r>
              <a:rPr lang="en-US" dirty="0" smtClean="0"/>
              <a:t>DRIVING </a:t>
            </a:r>
            <a:r>
              <a:rPr lang="en-US" dirty="0" smtClean="0"/>
              <a:t>UNDER</a:t>
            </a:r>
            <a:br>
              <a:rPr lang="en-US" dirty="0" smtClean="0"/>
            </a:br>
            <a:r>
              <a:rPr lang="en-US" dirty="0" smtClean="0"/>
              <a:t>THE </a:t>
            </a:r>
            <a:r>
              <a:rPr lang="en-US" dirty="0" smtClean="0"/>
              <a:t>INFLUENCE</a:t>
            </a:r>
          </a:p>
        </p:txBody>
      </p:sp>
      <p:pic>
        <p:nvPicPr>
          <p:cNvPr id="534533" name="Picture 5" descr="drink driving"/>
          <p:cNvPicPr>
            <a:picLocks noGrp="1" noChangeAspect="1" noChangeArrowheads="1"/>
          </p:cNvPicPr>
          <p:nvPr>
            <p:ph sz="half" idx="1"/>
          </p:nvPr>
        </p:nvPicPr>
        <p:blipFill>
          <a:blip r:embed="rId3" cstate="screen"/>
          <a:stretch>
            <a:fillRect/>
          </a:stretch>
        </p:blipFill>
        <p:spPr>
          <a:xfrm>
            <a:off x="280595" y="2514600"/>
            <a:ext cx="3248809" cy="2438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244" name="Rectangle 4"/>
          <p:cNvSpPr>
            <a:spLocks noGrp="1" noChangeArrowheads="1"/>
          </p:cNvSpPr>
          <p:nvPr>
            <p:ph sz="half" idx="2"/>
          </p:nvPr>
        </p:nvSpPr>
        <p:spPr>
          <a:xfrm>
            <a:off x="3657600" y="1828800"/>
            <a:ext cx="5059136" cy="4724400"/>
          </a:xfrm>
        </p:spPr>
        <p:txBody>
          <a:bodyPr/>
          <a:lstStyle/>
          <a:p>
            <a:pPr eaLnBrk="1" hangingPunct="1">
              <a:buFontTx/>
              <a:buChar char="•"/>
            </a:pPr>
            <a:r>
              <a:rPr lang="en-US" sz="2800" dirty="0" smtClean="0"/>
              <a:t>Drivers who have been drinking use seat belts less and speed more</a:t>
            </a:r>
          </a:p>
          <a:p>
            <a:pPr eaLnBrk="1" hangingPunct="1">
              <a:buFontTx/>
              <a:buChar char="•"/>
            </a:pPr>
            <a:r>
              <a:rPr lang="en-US" sz="2800" dirty="0" smtClean="0"/>
              <a:t>When young drivers drink and drive they are much more likely to crash, especially if there are other young people in the car</a:t>
            </a:r>
          </a:p>
          <a:p>
            <a:pPr eaLnBrk="1" hangingPunct="1">
              <a:buNone/>
            </a:pPr>
            <a:r>
              <a:rPr lang="en-US" sz="1800" dirty="0" smtClean="0">
                <a:solidFill>
                  <a:schemeClr val="accent1">
                    <a:lumMod val="50000"/>
                  </a:schemeClr>
                </a:solidFill>
              </a:rPr>
              <a:t>(Source: NHTSA, </a:t>
            </a:r>
            <a:r>
              <a:rPr lang="en-US" sz="1800" i="1" dirty="0" smtClean="0">
                <a:solidFill>
                  <a:schemeClr val="accent1">
                    <a:lumMod val="50000"/>
                  </a:schemeClr>
                </a:solidFill>
              </a:rPr>
              <a:t>Traffic Safety Facts</a:t>
            </a:r>
            <a:r>
              <a:rPr lang="en-US" sz="1800" dirty="0" smtClean="0">
                <a:solidFill>
                  <a:schemeClr val="accent1">
                    <a:lumMod val="50000"/>
                  </a:schemeClr>
                </a:solidFill>
              </a:rPr>
              <a:t>)</a:t>
            </a:r>
            <a:endParaRPr lang="en-US" sz="3600" dirty="0" smtClean="0">
              <a:solidFill>
                <a:schemeClr val="accent1">
                  <a:lumMod val="50000"/>
                </a:schemeClr>
              </a:solidFill>
            </a:endParaRPr>
          </a:p>
          <a:p>
            <a:pPr eaLnBrk="1" hangingPunct="1">
              <a:lnSpc>
                <a:spcPct val="90000"/>
              </a:lnSpc>
              <a:buFont typeface="Times" pitchFamily="1" charset="0"/>
              <a:buNone/>
            </a:pPr>
            <a:endParaRPr lang="en-US" sz="40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2" y="381000"/>
            <a:ext cx="1447798" cy="1447800"/>
          </a:xfrm>
          <a:prstGeom prst="rect">
            <a:avLst/>
          </a:prstGeom>
        </p:spPr>
      </p:pic>
    </p:spTree>
    <p:extLst>
      <p:ext uri="{BB962C8B-B14F-4D97-AF65-F5344CB8AC3E}">
        <p14:creationId xmlns:p14="http://schemas.microsoft.com/office/powerpoint/2010/main" val="3766538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STAYING SAFE </a:t>
            </a:r>
            <a:r>
              <a:rPr lang="en-US" dirty="0" smtClean="0"/>
              <a:t>AROUND</a:t>
            </a:r>
            <a:br>
              <a:rPr lang="en-US" dirty="0" smtClean="0"/>
            </a:br>
            <a:r>
              <a:rPr lang="en-US" dirty="0" smtClean="0"/>
              <a:t>DRUGS AND </a:t>
            </a:r>
            <a:r>
              <a:rPr lang="en-US" dirty="0" smtClean="0"/>
              <a:t>ALCOHOL</a:t>
            </a:r>
            <a:endParaRPr lang="en-US" dirty="0"/>
          </a:p>
        </p:txBody>
      </p:sp>
      <p:sp>
        <p:nvSpPr>
          <p:cNvPr id="3" name="Content Placeholder 2"/>
          <p:cNvSpPr>
            <a:spLocks noGrp="1"/>
          </p:cNvSpPr>
          <p:nvPr>
            <p:ph sz="half" idx="1"/>
          </p:nvPr>
        </p:nvSpPr>
        <p:spPr/>
        <p:txBody>
          <a:bodyPr/>
          <a:lstStyle/>
          <a:p>
            <a:r>
              <a:rPr lang="en-US" dirty="0" smtClean="0"/>
              <a:t>Alcohol affects everyone differently, so if someone has been drinking, assume they are unable to drive and don’t get in the car with them</a:t>
            </a:r>
          </a:p>
        </p:txBody>
      </p:sp>
      <p:sp>
        <p:nvSpPr>
          <p:cNvPr id="4" name="Content Placeholder 3"/>
          <p:cNvSpPr>
            <a:spLocks noGrp="1"/>
          </p:cNvSpPr>
          <p:nvPr>
            <p:ph sz="half" idx="2"/>
          </p:nvPr>
        </p:nvSpPr>
        <p:spPr/>
        <p:txBody>
          <a:bodyPr/>
          <a:lstStyle/>
          <a:p>
            <a:r>
              <a:rPr lang="en-US" dirty="0"/>
              <a:t>If a driver has been drinking or doing drugs:</a:t>
            </a:r>
          </a:p>
          <a:p>
            <a:pPr lvl="1"/>
            <a:r>
              <a:rPr lang="en-US" dirty="0"/>
              <a:t>Walk, bike or find another ride</a:t>
            </a:r>
          </a:p>
          <a:p>
            <a:pPr lvl="1"/>
            <a:r>
              <a:rPr lang="en-US" dirty="0"/>
              <a:t>Let a responsible adult </a:t>
            </a:r>
            <a:r>
              <a:rPr lang="en-US" dirty="0" smtClean="0"/>
              <a:t>know</a:t>
            </a:r>
          </a:p>
          <a:p>
            <a:pPr lvl="1"/>
            <a:r>
              <a:rPr lang="en-US" dirty="0" smtClean="0"/>
              <a:t>Tell the driver to call someone for a ride</a:t>
            </a:r>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2" y="381000"/>
            <a:ext cx="1447798" cy="1447800"/>
          </a:xfrm>
          <a:prstGeom prst="rect">
            <a:avLst/>
          </a:prstGeom>
        </p:spPr>
      </p:pic>
    </p:spTree>
    <p:extLst>
      <p:ext uri="{BB962C8B-B14F-4D97-AF65-F5344CB8AC3E}">
        <p14:creationId xmlns:p14="http://schemas.microsoft.com/office/powerpoint/2010/main" val="2522475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4572000" y="2171700"/>
            <a:ext cx="3962400" cy="3962400"/>
          </a:xfrm>
          <a:prstGeom prst="ellipse">
            <a:avLst/>
          </a:prstGeom>
          <a:solidFill>
            <a:schemeClr val="tx1"/>
          </a:solidFill>
          <a:ln w="9525" cap="flat" cmpd="sng" algn="ctr">
            <a:noFill/>
            <a:prstDash val="solid"/>
            <a:round/>
            <a:headEnd type="triangle" w="med" len="med"/>
            <a:tailEnd type="none" w="med" len="med"/>
          </a:ln>
          <a:effectLst/>
        </p:spPr>
        <p:txBody>
          <a:bodyPr vert="horz" wrap="non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Times New Roman" pitchFamily="18" charset="0"/>
            </a:endParaRPr>
          </a:p>
        </p:txBody>
      </p:sp>
      <p:sp>
        <p:nvSpPr>
          <p:cNvPr id="6" name="Content Placeholder 11"/>
          <p:cNvSpPr>
            <a:spLocks noGrp="1"/>
          </p:cNvSpPr>
          <p:nvPr>
            <p:ph idx="1"/>
          </p:nvPr>
        </p:nvSpPr>
        <p:spPr>
          <a:xfrm>
            <a:off x="533400" y="2514600"/>
            <a:ext cx="3886200" cy="3733800"/>
          </a:xfrm>
        </p:spPr>
        <p:txBody>
          <a:bodyPr/>
          <a:lstStyle/>
          <a:p>
            <a:pPr marL="0" indent="0">
              <a:spcBef>
                <a:spcPts val="600"/>
              </a:spcBef>
              <a:buNone/>
            </a:pPr>
            <a:r>
              <a:rPr lang="en-US" sz="2200" dirty="0" smtClean="0"/>
              <a:t>I make this pledge both bold and brave, so someone’s life I will help to save. Pay attention and don’t distract; I can help my driver react. Slow down, buckle up, take a break – these are suggestions I can make. Be the difference, stay alive, learn to survive before you drive.</a:t>
            </a:r>
            <a:endParaRPr lang="en-US" sz="2200" dirty="0"/>
          </a:p>
        </p:txBody>
      </p:sp>
      <p:sp>
        <p:nvSpPr>
          <p:cNvPr id="5" name="Title 1"/>
          <p:cNvSpPr>
            <a:spLocks noGrp="1"/>
          </p:cNvSpPr>
          <p:nvPr>
            <p:ph type="title"/>
          </p:nvPr>
        </p:nvSpPr>
        <p:spPr>
          <a:xfrm>
            <a:off x="533400" y="1752600"/>
            <a:ext cx="7772400" cy="609600"/>
          </a:xfrm>
        </p:spPr>
        <p:txBody>
          <a:bodyPr/>
          <a:lstStyle/>
          <a:p>
            <a:r>
              <a:rPr lang="en-US" dirty="0" smtClean="0"/>
              <a:t>SAFE DRIVING PLEDGE</a:t>
            </a:r>
            <a:endParaRPr lang="en-US" dirty="0"/>
          </a:p>
        </p:txBody>
      </p:sp>
      <p:pic>
        <p:nvPicPr>
          <p:cNvPr id="9" name="Picture 8" descr="JrH 3D.gif"/>
          <p:cNvPicPr>
            <a:picLocks noChangeAspect="1"/>
          </p:cNvPicPr>
          <p:nvPr/>
        </p:nvPicPr>
        <p:blipFill>
          <a:blip r:embed="rId3" cstate="print"/>
          <a:stretch>
            <a:fillRect/>
          </a:stretch>
        </p:blipFill>
        <p:spPr>
          <a:xfrm>
            <a:off x="4686300" y="2302122"/>
            <a:ext cx="3733800" cy="3701556"/>
          </a:xfrm>
          <a:prstGeom prst="rect">
            <a:avLst/>
          </a:prstGeom>
        </p:spPr>
      </p:pic>
    </p:spTree>
    <p:extLst>
      <p:ext uri="{BB962C8B-B14F-4D97-AF65-F5344CB8AC3E}">
        <p14:creationId xmlns:p14="http://schemas.microsoft.com/office/powerpoint/2010/main" val="405013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36" name="Text Box 12"/>
          <p:cNvSpPr txBox="1">
            <a:spLocks noChangeArrowheads="1"/>
          </p:cNvSpPr>
          <p:nvPr/>
        </p:nvSpPr>
        <p:spPr bwMode="auto">
          <a:xfrm>
            <a:off x="533400" y="1371600"/>
            <a:ext cx="4800600" cy="769441"/>
          </a:xfrm>
          <a:prstGeom prst="rect">
            <a:avLst/>
          </a:prstGeom>
          <a:noFill/>
          <a:ln w="9525">
            <a:noFill/>
            <a:miter lim="800000"/>
            <a:headEnd/>
            <a:tailEnd/>
          </a:ln>
        </p:spPr>
        <p:txBody>
          <a:bodyPr wrap="square">
            <a:spAutoFit/>
          </a:bodyPr>
          <a:lstStyle/>
          <a:p>
            <a:r>
              <a:rPr lang="en-US" sz="2200" b="0" dirty="0" smtClean="0">
                <a:solidFill>
                  <a:schemeClr val="bg1"/>
                </a:solidFill>
                <a:latin typeface="Lucida Sans Unicode" pitchFamily="34" charset="0"/>
                <a:cs typeface="Lucida Sans Unicode" pitchFamily="34" charset="0"/>
              </a:rPr>
              <a:t>STOPPING THE #1 KILLER </a:t>
            </a:r>
            <a:br>
              <a:rPr lang="en-US" sz="2200" b="0" dirty="0" smtClean="0">
                <a:solidFill>
                  <a:schemeClr val="bg1"/>
                </a:solidFill>
                <a:latin typeface="Lucida Sans Unicode" pitchFamily="34" charset="0"/>
                <a:cs typeface="Lucida Sans Unicode" pitchFamily="34" charset="0"/>
              </a:rPr>
            </a:br>
            <a:r>
              <a:rPr lang="en-US" sz="2200" b="0" dirty="0" smtClean="0">
                <a:solidFill>
                  <a:schemeClr val="bg1"/>
                </a:solidFill>
                <a:latin typeface="Lucida Sans Unicode" pitchFamily="34" charset="0"/>
                <a:cs typeface="Lucida Sans Unicode" pitchFamily="34" charset="0"/>
              </a:rPr>
              <a:t>OF TEENS IN AMERICA</a:t>
            </a:r>
            <a:endParaRPr lang="en-US" sz="2200" b="0" dirty="0">
              <a:solidFill>
                <a:schemeClr val="bg1"/>
              </a:solidFill>
              <a:latin typeface="Lucida Sans Unicode" pitchFamily="34" charset="0"/>
              <a:cs typeface="Lucida Sans Unicode" pitchFamily="34" charset="0"/>
            </a:endParaRPr>
          </a:p>
        </p:txBody>
      </p:sp>
      <p:cxnSp>
        <p:nvCxnSpPr>
          <p:cNvPr id="18" name="Straight Connector 17"/>
          <p:cNvCxnSpPr/>
          <p:nvPr/>
        </p:nvCxnSpPr>
        <p:spPr bwMode="auto">
          <a:xfrm>
            <a:off x="609600" y="2133600"/>
            <a:ext cx="5181600" cy="0"/>
          </a:xfrm>
          <a:prstGeom prst="line">
            <a:avLst/>
          </a:prstGeom>
          <a:noFill/>
          <a:ln w="25400" cap="sq" cmpd="sng" algn="ctr">
            <a:solidFill>
              <a:srgbClr val="6CBC45"/>
            </a:solidFill>
            <a:prstDash val="solid"/>
            <a:round/>
            <a:headEnd type="none" w="med" len="med"/>
            <a:tailEnd type="none" w="med" len="med"/>
          </a:ln>
          <a:effectLst/>
        </p:spPr>
      </p:cxnSp>
      <p:sp>
        <p:nvSpPr>
          <p:cNvPr id="15" name="Rectangle 14"/>
          <p:cNvSpPr>
            <a:spLocks noChangeArrowheads="1"/>
          </p:cNvSpPr>
          <p:nvPr/>
        </p:nvSpPr>
        <p:spPr bwMode="auto">
          <a:xfrm>
            <a:off x="-36126" y="3278716"/>
            <a:ext cx="9173676" cy="1921172"/>
          </a:xfrm>
          <a:prstGeom prst="rect">
            <a:avLst/>
          </a:prstGeom>
          <a:solidFill>
            <a:srgbClr val="B6D86A"/>
          </a:solidFill>
          <a:ln w="9525">
            <a:noFill/>
            <a:miter lim="800000"/>
            <a:headEnd/>
            <a:tailEnd/>
          </a:ln>
        </p:spPr>
        <p:txBody>
          <a:bodyPr wrap="none" anchor="ctr"/>
          <a:lstStyle>
            <a:defPPr>
              <a:defRPr lang="en-US"/>
            </a:defPPr>
            <a:lvl1pPr algn="l" rtl="0" fontAlgn="base">
              <a:spcBef>
                <a:spcPct val="0"/>
              </a:spcBef>
              <a:spcAft>
                <a:spcPct val="0"/>
              </a:spcAft>
              <a:defRPr sz="1000" b="1" kern="1200">
                <a:solidFill>
                  <a:schemeClr val="tx1"/>
                </a:solidFill>
                <a:latin typeface="Times New Roman" pitchFamily="18" charset="0"/>
                <a:ea typeface="+mn-ea"/>
                <a:cs typeface="+mn-cs"/>
              </a:defRPr>
            </a:lvl1pPr>
            <a:lvl2pPr marL="457200" algn="l" rtl="0" fontAlgn="base">
              <a:spcBef>
                <a:spcPct val="0"/>
              </a:spcBef>
              <a:spcAft>
                <a:spcPct val="0"/>
              </a:spcAft>
              <a:defRPr sz="1000" b="1" kern="1200">
                <a:solidFill>
                  <a:schemeClr val="tx1"/>
                </a:solidFill>
                <a:latin typeface="Times New Roman" pitchFamily="18" charset="0"/>
                <a:ea typeface="+mn-ea"/>
                <a:cs typeface="+mn-cs"/>
              </a:defRPr>
            </a:lvl2pPr>
            <a:lvl3pPr marL="914400" algn="l" rtl="0" fontAlgn="base">
              <a:spcBef>
                <a:spcPct val="0"/>
              </a:spcBef>
              <a:spcAft>
                <a:spcPct val="0"/>
              </a:spcAft>
              <a:defRPr sz="1000" b="1" kern="1200">
                <a:solidFill>
                  <a:schemeClr val="tx1"/>
                </a:solidFill>
                <a:latin typeface="Times New Roman" pitchFamily="18" charset="0"/>
                <a:ea typeface="+mn-ea"/>
                <a:cs typeface="+mn-cs"/>
              </a:defRPr>
            </a:lvl3pPr>
            <a:lvl4pPr marL="1371600" algn="l" rtl="0" fontAlgn="base">
              <a:spcBef>
                <a:spcPct val="0"/>
              </a:spcBef>
              <a:spcAft>
                <a:spcPct val="0"/>
              </a:spcAft>
              <a:defRPr sz="1000" b="1" kern="1200">
                <a:solidFill>
                  <a:schemeClr val="tx1"/>
                </a:solidFill>
                <a:latin typeface="Times New Roman" pitchFamily="18" charset="0"/>
                <a:ea typeface="+mn-ea"/>
                <a:cs typeface="+mn-cs"/>
              </a:defRPr>
            </a:lvl4pPr>
            <a:lvl5pPr marL="1828800" algn="l" rtl="0" fontAlgn="base">
              <a:spcBef>
                <a:spcPct val="0"/>
              </a:spcBef>
              <a:spcAft>
                <a:spcPct val="0"/>
              </a:spcAft>
              <a:defRPr sz="1000" b="1" kern="1200">
                <a:solidFill>
                  <a:schemeClr val="tx1"/>
                </a:solidFill>
                <a:latin typeface="Times New Roman" pitchFamily="18" charset="0"/>
                <a:ea typeface="+mn-ea"/>
                <a:cs typeface="+mn-cs"/>
              </a:defRPr>
            </a:lvl5pPr>
            <a:lvl6pPr marL="2286000" algn="l" defTabSz="914400" rtl="0" eaLnBrk="1" latinLnBrk="0" hangingPunct="1">
              <a:defRPr sz="1000" b="1" kern="1200">
                <a:solidFill>
                  <a:schemeClr val="tx1"/>
                </a:solidFill>
                <a:latin typeface="Times New Roman" pitchFamily="18" charset="0"/>
                <a:ea typeface="+mn-ea"/>
                <a:cs typeface="+mn-cs"/>
              </a:defRPr>
            </a:lvl6pPr>
            <a:lvl7pPr marL="2743200" algn="l" defTabSz="914400" rtl="0" eaLnBrk="1" latinLnBrk="0" hangingPunct="1">
              <a:defRPr sz="1000" b="1" kern="1200">
                <a:solidFill>
                  <a:schemeClr val="tx1"/>
                </a:solidFill>
                <a:latin typeface="Times New Roman" pitchFamily="18" charset="0"/>
                <a:ea typeface="+mn-ea"/>
                <a:cs typeface="+mn-cs"/>
              </a:defRPr>
            </a:lvl7pPr>
            <a:lvl8pPr marL="3200400" algn="l" defTabSz="914400" rtl="0" eaLnBrk="1" latinLnBrk="0" hangingPunct="1">
              <a:defRPr sz="1000" b="1" kern="1200">
                <a:solidFill>
                  <a:schemeClr val="tx1"/>
                </a:solidFill>
                <a:latin typeface="Times New Roman" pitchFamily="18" charset="0"/>
                <a:ea typeface="+mn-ea"/>
                <a:cs typeface="+mn-cs"/>
              </a:defRPr>
            </a:lvl8pPr>
            <a:lvl9pPr marL="3657600" algn="l" defTabSz="914400" rtl="0" eaLnBrk="1" latinLnBrk="0" hangingPunct="1">
              <a:defRPr sz="1000" b="1" kern="1200">
                <a:solidFill>
                  <a:schemeClr val="tx1"/>
                </a:solidFill>
                <a:latin typeface="Times New Roman" pitchFamily="18" charset="0"/>
                <a:ea typeface="+mn-ea"/>
                <a:cs typeface="+mn-cs"/>
              </a:defRPr>
            </a:lvl9pPr>
          </a:lstStyle>
          <a:p>
            <a:endParaRPr lang="en-US"/>
          </a:p>
        </p:txBody>
      </p:sp>
      <p:sp>
        <p:nvSpPr>
          <p:cNvPr id="17" name="Rectangle 16"/>
          <p:cNvSpPr>
            <a:spLocks noChangeArrowheads="1"/>
          </p:cNvSpPr>
          <p:nvPr/>
        </p:nvSpPr>
        <p:spPr bwMode="auto">
          <a:xfrm>
            <a:off x="-21747" y="3278716"/>
            <a:ext cx="9159297" cy="1921172"/>
          </a:xfrm>
          <a:prstGeom prst="rect">
            <a:avLst/>
          </a:prstGeom>
          <a:solidFill>
            <a:srgbClr val="B6D86A"/>
          </a:solidFill>
          <a:ln w="9525">
            <a:noFill/>
            <a:miter lim="800000"/>
            <a:headEnd/>
            <a:tailEnd/>
          </a:ln>
        </p:spPr>
        <p:txBody>
          <a:bodyPr wrap="none" anchor="ctr"/>
          <a:lstStyle>
            <a:defPPr>
              <a:defRPr lang="en-US"/>
            </a:defPPr>
            <a:lvl1pPr algn="l" rtl="0" fontAlgn="base">
              <a:spcBef>
                <a:spcPct val="0"/>
              </a:spcBef>
              <a:spcAft>
                <a:spcPct val="0"/>
              </a:spcAft>
              <a:defRPr sz="1000" b="1" kern="1200">
                <a:solidFill>
                  <a:schemeClr val="tx1"/>
                </a:solidFill>
                <a:latin typeface="Times New Roman" pitchFamily="18" charset="0"/>
                <a:ea typeface="+mn-ea"/>
                <a:cs typeface="+mn-cs"/>
              </a:defRPr>
            </a:lvl1pPr>
            <a:lvl2pPr marL="457200" algn="l" rtl="0" fontAlgn="base">
              <a:spcBef>
                <a:spcPct val="0"/>
              </a:spcBef>
              <a:spcAft>
                <a:spcPct val="0"/>
              </a:spcAft>
              <a:defRPr sz="1000" b="1" kern="1200">
                <a:solidFill>
                  <a:schemeClr val="tx1"/>
                </a:solidFill>
                <a:latin typeface="Times New Roman" pitchFamily="18" charset="0"/>
                <a:ea typeface="+mn-ea"/>
                <a:cs typeface="+mn-cs"/>
              </a:defRPr>
            </a:lvl2pPr>
            <a:lvl3pPr marL="914400" algn="l" rtl="0" fontAlgn="base">
              <a:spcBef>
                <a:spcPct val="0"/>
              </a:spcBef>
              <a:spcAft>
                <a:spcPct val="0"/>
              </a:spcAft>
              <a:defRPr sz="1000" b="1" kern="1200">
                <a:solidFill>
                  <a:schemeClr val="tx1"/>
                </a:solidFill>
                <a:latin typeface="Times New Roman" pitchFamily="18" charset="0"/>
                <a:ea typeface="+mn-ea"/>
                <a:cs typeface="+mn-cs"/>
              </a:defRPr>
            </a:lvl3pPr>
            <a:lvl4pPr marL="1371600" algn="l" rtl="0" fontAlgn="base">
              <a:spcBef>
                <a:spcPct val="0"/>
              </a:spcBef>
              <a:spcAft>
                <a:spcPct val="0"/>
              </a:spcAft>
              <a:defRPr sz="1000" b="1" kern="1200">
                <a:solidFill>
                  <a:schemeClr val="tx1"/>
                </a:solidFill>
                <a:latin typeface="Times New Roman" pitchFamily="18" charset="0"/>
                <a:ea typeface="+mn-ea"/>
                <a:cs typeface="+mn-cs"/>
              </a:defRPr>
            </a:lvl4pPr>
            <a:lvl5pPr marL="1828800" algn="l" rtl="0" fontAlgn="base">
              <a:spcBef>
                <a:spcPct val="0"/>
              </a:spcBef>
              <a:spcAft>
                <a:spcPct val="0"/>
              </a:spcAft>
              <a:defRPr sz="1000" b="1" kern="1200">
                <a:solidFill>
                  <a:schemeClr val="tx1"/>
                </a:solidFill>
                <a:latin typeface="Times New Roman" pitchFamily="18" charset="0"/>
                <a:ea typeface="+mn-ea"/>
                <a:cs typeface="+mn-cs"/>
              </a:defRPr>
            </a:lvl5pPr>
            <a:lvl6pPr marL="2286000" algn="l" defTabSz="914400" rtl="0" eaLnBrk="1" latinLnBrk="0" hangingPunct="1">
              <a:defRPr sz="1000" b="1" kern="1200">
                <a:solidFill>
                  <a:schemeClr val="tx1"/>
                </a:solidFill>
                <a:latin typeface="Times New Roman" pitchFamily="18" charset="0"/>
                <a:ea typeface="+mn-ea"/>
                <a:cs typeface="+mn-cs"/>
              </a:defRPr>
            </a:lvl6pPr>
            <a:lvl7pPr marL="2743200" algn="l" defTabSz="914400" rtl="0" eaLnBrk="1" latinLnBrk="0" hangingPunct="1">
              <a:defRPr sz="1000" b="1" kern="1200">
                <a:solidFill>
                  <a:schemeClr val="tx1"/>
                </a:solidFill>
                <a:latin typeface="Times New Roman" pitchFamily="18" charset="0"/>
                <a:ea typeface="+mn-ea"/>
                <a:cs typeface="+mn-cs"/>
              </a:defRPr>
            </a:lvl7pPr>
            <a:lvl8pPr marL="3200400" algn="l" defTabSz="914400" rtl="0" eaLnBrk="1" latinLnBrk="0" hangingPunct="1">
              <a:defRPr sz="1000" b="1" kern="1200">
                <a:solidFill>
                  <a:schemeClr val="tx1"/>
                </a:solidFill>
                <a:latin typeface="Times New Roman" pitchFamily="18" charset="0"/>
                <a:ea typeface="+mn-ea"/>
                <a:cs typeface="+mn-cs"/>
              </a:defRPr>
            </a:lvl8pPr>
            <a:lvl9pPr marL="3657600" algn="l" defTabSz="914400" rtl="0" eaLnBrk="1" latinLnBrk="0" hangingPunct="1">
              <a:defRPr sz="1000" b="1" kern="1200">
                <a:solidFill>
                  <a:schemeClr val="tx1"/>
                </a:solidFill>
                <a:latin typeface="Times New Roman" pitchFamily="18" charset="0"/>
                <a:ea typeface="+mn-ea"/>
                <a:cs typeface="+mn-cs"/>
              </a:defRPr>
            </a:lvl9pPr>
          </a:lstStyle>
          <a:p>
            <a:endParaRPr lang="en-US"/>
          </a:p>
        </p:txBody>
      </p:sp>
      <p:grpSp>
        <p:nvGrpSpPr>
          <p:cNvPr id="2" name="Group 1"/>
          <p:cNvGrpSpPr/>
          <p:nvPr/>
        </p:nvGrpSpPr>
        <p:grpSpPr>
          <a:xfrm>
            <a:off x="69163" y="3329187"/>
            <a:ext cx="9005675" cy="1817960"/>
            <a:chOff x="62125" y="3329187"/>
            <a:chExt cx="9005675" cy="1817960"/>
          </a:xfrm>
        </p:grpSpPr>
        <p:pic>
          <p:nvPicPr>
            <p:cNvPr id="19" name="Picture 18" descr="Cy Falls 00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7525" y="3341981"/>
              <a:ext cx="1805166" cy="1805166"/>
            </a:xfrm>
            <a:prstGeom prst="rect">
              <a:avLst/>
            </a:prstGeom>
          </p:spPr>
        </p:pic>
        <p:pic>
          <p:nvPicPr>
            <p:cNvPr id="20" name="Picture 2" descr="https://scontent.xx.fbcdn.net/v/t1.0-9/12108799_10153639895085050_8409983242700876173_n.jpg?oh=ef0e104ffdb418283a180bb0e09e2edc&amp;oe=57AFB3A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125" y="3341981"/>
              <a:ext cx="1353874" cy="18051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DSC_0184.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63625" y="3341981"/>
              <a:ext cx="1805166" cy="1805166"/>
            </a:xfrm>
            <a:prstGeom prst="rect">
              <a:avLst/>
            </a:prstGeom>
          </p:spPr>
        </p:pic>
        <p:pic>
          <p:nvPicPr>
            <p:cNvPr id="23" name="Picture 8" descr="https://scontent.xx.fbcdn.net/v/t1.0-9/12308447_10153746377205050_5832974232909843252_n.jpg?oh=39a9c4880456463a20e5024742a4b759&amp;oe=57A8D8D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968791" y="3329187"/>
              <a:ext cx="2787705" cy="18179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7603" t="22530" r="35061" b="1302"/>
            <a:stretch/>
          </p:blipFill>
          <p:spPr>
            <a:xfrm>
              <a:off x="7735526" y="3330326"/>
              <a:ext cx="1332274" cy="1813849"/>
            </a:xfrm>
            <a:prstGeom prst="rect">
              <a:avLst/>
            </a:prstGeom>
          </p:spPr>
        </p:pic>
      </p:grpSp>
    </p:spTree>
    <p:extLst>
      <p:ext uri="{BB962C8B-B14F-4D97-AF65-F5344CB8AC3E}">
        <p14:creationId xmlns:p14="http://schemas.microsoft.com/office/powerpoint/2010/main" val="2544726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TOO MANY TEENS ARE DYING</a:t>
            </a:r>
          </a:p>
        </p:txBody>
      </p:sp>
      <p:sp>
        <p:nvSpPr>
          <p:cNvPr id="8195" name="Rectangle 3"/>
          <p:cNvSpPr>
            <a:spLocks noGrp="1" noChangeArrowheads="1"/>
          </p:cNvSpPr>
          <p:nvPr>
            <p:ph sz="half" idx="1"/>
          </p:nvPr>
        </p:nvSpPr>
        <p:spPr/>
        <p:txBody>
          <a:bodyPr/>
          <a:lstStyle/>
          <a:p>
            <a:r>
              <a:rPr lang="en-US" dirty="0" smtClean="0"/>
              <a:t>Motor vehicle crashes are the #1 killer of teens in America</a:t>
            </a:r>
          </a:p>
          <a:p>
            <a:r>
              <a:rPr lang="en-US" dirty="0" smtClean="0"/>
              <a:t>About 400 junior high teens die each year in car crashes</a:t>
            </a:r>
          </a:p>
          <a:p>
            <a:pPr marL="0" indent="0">
              <a:buNone/>
            </a:pPr>
            <a:r>
              <a:rPr lang="en-US" sz="1400" dirty="0" smtClean="0"/>
              <a:t>(Source: NHTSA, FARS data)</a:t>
            </a:r>
            <a:endParaRPr lang="en-US" dirty="0" smtClean="0"/>
          </a:p>
          <a:p>
            <a:endParaRPr lang="en-US" dirty="0" smtClean="0"/>
          </a:p>
        </p:txBody>
      </p:sp>
      <p:sp>
        <p:nvSpPr>
          <p:cNvPr id="4" name="Content Placeholder 3"/>
          <p:cNvSpPr>
            <a:spLocks noGrp="1"/>
          </p:cNvSpPr>
          <p:nvPr>
            <p:ph sz="half" idx="2"/>
          </p:nvPr>
        </p:nvSpPr>
        <p:spPr/>
        <p:txBody>
          <a:bodyPr/>
          <a:lstStyle/>
          <a:p>
            <a:endParaRPr lang="en-US"/>
          </a:p>
        </p:txBody>
      </p:sp>
      <p:pic>
        <p:nvPicPr>
          <p:cNvPr id="8197" name="Picture 5" descr="car crash blue"/>
          <p:cNvPicPr>
            <a:picLocks noChangeAspect="1" noChangeArrowheads="1"/>
          </p:cNvPicPr>
          <p:nvPr/>
        </p:nvPicPr>
        <p:blipFill>
          <a:blip r:embed="rId4" cstate="screen"/>
          <a:srcRect/>
          <a:stretch>
            <a:fillRect/>
          </a:stretch>
        </p:blipFill>
        <p:spPr bwMode="auto">
          <a:xfrm rot="21036444">
            <a:off x="4915646" y="2097567"/>
            <a:ext cx="3509963" cy="26320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aphicFrame>
        <p:nvGraphicFramePr>
          <p:cNvPr id="21505" name="Object 19"/>
          <p:cNvGraphicFramePr>
            <a:graphicFrameLocks noChangeAspect="1"/>
          </p:cNvGraphicFramePr>
          <p:nvPr/>
        </p:nvGraphicFramePr>
        <p:xfrm>
          <a:off x="4495800" y="3962400"/>
          <a:ext cx="2819400" cy="1879600"/>
        </p:xfrm>
        <a:graphic>
          <a:graphicData uri="http://schemas.openxmlformats.org/presentationml/2006/ole">
            <mc:AlternateContent xmlns:mc="http://schemas.openxmlformats.org/markup-compatibility/2006">
              <mc:Choice xmlns:v="urn:schemas-microsoft-com:vml" Requires="v">
                <p:oleObj spid="_x0000_s23558" name="Picture" r:id="rId5" imgW="3657298" imgH="2438198" progId="StaticMetafile">
                  <p:embed/>
                </p:oleObj>
              </mc:Choice>
              <mc:Fallback>
                <p:oleObj name="Picture" r:id="rId5" imgW="3657298" imgH="2438198" progId="StaticMetafil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962400"/>
                        <a:ext cx="2819400" cy="18796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081313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nvPr>
        </p:nvGraphicFramePr>
        <p:xfrm>
          <a:off x="2895600" y="1600200"/>
          <a:ext cx="65532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3"/>
          <p:cNvSpPr>
            <a:spLocks noGrp="1"/>
          </p:cNvSpPr>
          <p:nvPr>
            <p:ph type="title"/>
          </p:nvPr>
        </p:nvSpPr>
        <p:spPr/>
        <p:txBody>
          <a:bodyPr/>
          <a:lstStyle/>
          <a:p>
            <a:r>
              <a:rPr lang="en-US" smtClean="0"/>
              <a:t>TOP TEEN DRIVING RISKS</a:t>
            </a:r>
            <a:endParaRPr lang="en-US" dirty="0"/>
          </a:p>
        </p:txBody>
      </p:sp>
      <p:sp>
        <p:nvSpPr>
          <p:cNvPr id="17" name="Rectangle 16"/>
          <p:cNvSpPr/>
          <p:nvPr/>
        </p:nvSpPr>
        <p:spPr>
          <a:xfrm>
            <a:off x="253213" y="2057400"/>
            <a:ext cx="3086100" cy="3662541"/>
          </a:xfrm>
          <a:prstGeom prst="rect">
            <a:avLst/>
          </a:prstGeom>
          <a:no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dk1"/>
          </a:fillRef>
          <a:effectRef idx="1">
            <a:schemeClr val="dk1"/>
          </a:effectRef>
          <a:fontRef idx="minor">
            <a:schemeClr val="lt1"/>
          </a:fontRef>
        </p:style>
        <p:txBody>
          <a:bodyPr wrap="square">
            <a:spAutoFit/>
          </a:bodyPr>
          <a:lstStyle/>
          <a:p>
            <a:pPr algn="r">
              <a:buClr>
                <a:schemeClr val="accent2"/>
              </a:buClr>
              <a:defRPr/>
            </a:pPr>
            <a:r>
              <a:rPr lang="en-US" sz="4000" b="1" dirty="0">
                <a:solidFill>
                  <a:srgbClr val="000000"/>
                </a:solidFill>
              </a:rPr>
              <a:t>Driver </a:t>
            </a:r>
            <a:r>
              <a:rPr lang="en-US" sz="4000" b="1" dirty="0" smtClean="0">
                <a:solidFill>
                  <a:srgbClr val="000000"/>
                </a:solidFill>
              </a:rPr>
              <a:t>inexperience</a:t>
            </a:r>
            <a:r>
              <a:rPr lang="en-US" sz="4000" dirty="0">
                <a:solidFill>
                  <a:srgbClr val="000000"/>
                </a:solidFill>
              </a:rPr>
              <a:t> </a:t>
            </a:r>
            <a:r>
              <a:rPr lang="en-US" sz="2800" dirty="0" smtClean="0">
                <a:solidFill>
                  <a:srgbClr val="000000"/>
                </a:solidFill>
              </a:rPr>
              <a:t>is the </a:t>
            </a:r>
            <a:r>
              <a:rPr lang="en-US" sz="4000" b="1" dirty="0" smtClean="0">
                <a:solidFill>
                  <a:srgbClr val="000000"/>
                </a:solidFill>
              </a:rPr>
              <a:t>#1 </a:t>
            </a:r>
            <a:r>
              <a:rPr lang="en-US" sz="2800" dirty="0" smtClean="0">
                <a:solidFill>
                  <a:srgbClr val="000000"/>
                </a:solidFill>
              </a:rPr>
              <a:t>cause for teen crashes along with these following situations:  </a:t>
            </a:r>
            <a:endParaRPr lang="en-US" sz="2800" i="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graphicEl>
                                              <a:dgm id="{DB4CF65F-A7CD-4E6E-B751-4C93E5189285}"/>
                                            </p:graphicEl>
                                          </p:spTgt>
                                        </p:tgtEl>
                                        <p:attrNameLst>
                                          <p:attrName>style.visibility</p:attrName>
                                        </p:attrNameLst>
                                      </p:cBhvr>
                                      <p:to>
                                        <p:strVal val="visible"/>
                                      </p:to>
                                    </p:set>
                                    <p:animEffect transition="in" filter="wipe(left)">
                                      <p:cBhvr>
                                        <p:cTn id="7" dur="500"/>
                                        <p:tgtEl>
                                          <p:spTgt spid="15">
                                            <p:graphicEl>
                                              <a:dgm id="{DB4CF65F-A7CD-4E6E-B751-4C93E5189285}"/>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graphicEl>
                                              <a:dgm id="{A290EF9D-FAE5-4073-AEFA-84490667F4C4}"/>
                                            </p:graphicEl>
                                          </p:spTgt>
                                        </p:tgtEl>
                                        <p:attrNameLst>
                                          <p:attrName>style.visibility</p:attrName>
                                        </p:attrNameLst>
                                      </p:cBhvr>
                                      <p:to>
                                        <p:strVal val="visible"/>
                                      </p:to>
                                    </p:set>
                                    <p:animEffect transition="in" filter="wipe(left)">
                                      <p:cBhvr>
                                        <p:cTn id="10" dur="500"/>
                                        <p:tgtEl>
                                          <p:spTgt spid="15">
                                            <p:graphicEl>
                                              <a:dgm id="{A290EF9D-FAE5-4073-AEFA-84490667F4C4}"/>
                                            </p:graphic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5">
                                            <p:graphicEl>
                                              <a:dgm id="{4E0C2D21-E212-4CCB-B9A3-FC3779DC9D11}"/>
                                            </p:graphicEl>
                                          </p:spTgt>
                                        </p:tgtEl>
                                        <p:attrNameLst>
                                          <p:attrName>style.visibility</p:attrName>
                                        </p:attrNameLst>
                                      </p:cBhvr>
                                      <p:to>
                                        <p:strVal val="visible"/>
                                      </p:to>
                                    </p:set>
                                    <p:animEffect transition="in" filter="wipe(left)">
                                      <p:cBhvr>
                                        <p:cTn id="14" dur="500"/>
                                        <p:tgtEl>
                                          <p:spTgt spid="15">
                                            <p:graphicEl>
                                              <a:dgm id="{4E0C2D21-E212-4CCB-B9A3-FC3779DC9D11}"/>
                                            </p:graphic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graphicEl>
                                              <a:dgm id="{F7B271B4-A6B2-4C7C-8CBB-A09606845567}"/>
                                            </p:graphicEl>
                                          </p:spTgt>
                                        </p:tgtEl>
                                        <p:attrNameLst>
                                          <p:attrName>style.visibility</p:attrName>
                                        </p:attrNameLst>
                                      </p:cBhvr>
                                      <p:to>
                                        <p:strVal val="visible"/>
                                      </p:to>
                                    </p:set>
                                    <p:animEffect transition="in" filter="wipe(left)">
                                      <p:cBhvr>
                                        <p:cTn id="17" dur="500"/>
                                        <p:tgtEl>
                                          <p:spTgt spid="15">
                                            <p:graphicEl>
                                              <a:dgm id="{F7B271B4-A6B2-4C7C-8CBB-A09606845567}"/>
                                            </p:graphic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5">
                                            <p:graphicEl>
                                              <a:dgm id="{C22C14CC-30A3-486C-87E3-88A8A529D128}"/>
                                            </p:graphicEl>
                                          </p:spTgt>
                                        </p:tgtEl>
                                        <p:attrNameLst>
                                          <p:attrName>style.visibility</p:attrName>
                                        </p:attrNameLst>
                                      </p:cBhvr>
                                      <p:to>
                                        <p:strVal val="visible"/>
                                      </p:to>
                                    </p:set>
                                    <p:animEffect transition="in" filter="wipe(left)">
                                      <p:cBhvr>
                                        <p:cTn id="21" dur="500"/>
                                        <p:tgtEl>
                                          <p:spTgt spid="15">
                                            <p:graphicEl>
                                              <a:dgm id="{C22C14CC-30A3-486C-87E3-88A8A529D128}"/>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graphicEl>
                                              <a:dgm id="{4DE6266C-9A99-4D80-8D8B-3D1A18A81393}"/>
                                            </p:graphicEl>
                                          </p:spTgt>
                                        </p:tgtEl>
                                        <p:attrNameLst>
                                          <p:attrName>style.visibility</p:attrName>
                                        </p:attrNameLst>
                                      </p:cBhvr>
                                      <p:to>
                                        <p:strVal val="visible"/>
                                      </p:to>
                                    </p:set>
                                    <p:animEffect transition="in" filter="wipe(left)">
                                      <p:cBhvr>
                                        <p:cTn id="24" dur="500"/>
                                        <p:tgtEl>
                                          <p:spTgt spid="15">
                                            <p:graphicEl>
                                              <a:dgm id="{4DE6266C-9A99-4D80-8D8B-3D1A18A81393}"/>
                                            </p:graphic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5">
                                            <p:graphicEl>
                                              <a:dgm id="{1B4A5821-4041-4061-8CD2-3903C762B714}"/>
                                            </p:graphicEl>
                                          </p:spTgt>
                                        </p:tgtEl>
                                        <p:attrNameLst>
                                          <p:attrName>style.visibility</p:attrName>
                                        </p:attrNameLst>
                                      </p:cBhvr>
                                      <p:to>
                                        <p:strVal val="visible"/>
                                      </p:to>
                                    </p:set>
                                    <p:animEffect transition="in" filter="wipe(left)">
                                      <p:cBhvr>
                                        <p:cTn id="28" dur="500"/>
                                        <p:tgtEl>
                                          <p:spTgt spid="15">
                                            <p:graphicEl>
                                              <a:dgm id="{1B4A5821-4041-4061-8CD2-3903C762B714}"/>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graphicEl>
                                              <a:dgm id="{3C0E0A70-97F3-47CC-984C-FADF91C6AD50}"/>
                                            </p:graphicEl>
                                          </p:spTgt>
                                        </p:tgtEl>
                                        <p:attrNameLst>
                                          <p:attrName>style.visibility</p:attrName>
                                        </p:attrNameLst>
                                      </p:cBhvr>
                                      <p:to>
                                        <p:strVal val="visible"/>
                                      </p:to>
                                    </p:set>
                                    <p:animEffect transition="in" filter="wipe(left)">
                                      <p:cBhvr>
                                        <p:cTn id="31" dur="500"/>
                                        <p:tgtEl>
                                          <p:spTgt spid="15">
                                            <p:graphicEl>
                                              <a:dgm id="{3C0E0A70-97F3-47CC-984C-FADF91C6AD50}"/>
                                            </p:graphicEl>
                                          </p:spTgt>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5">
                                            <p:graphicEl>
                                              <a:dgm id="{BB5DC2A6-DAE6-45AB-9DBF-F595B776EADB}"/>
                                            </p:graphicEl>
                                          </p:spTgt>
                                        </p:tgtEl>
                                        <p:attrNameLst>
                                          <p:attrName>style.visibility</p:attrName>
                                        </p:attrNameLst>
                                      </p:cBhvr>
                                      <p:to>
                                        <p:strVal val="visible"/>
                                      </p:to>
                                    </p:set>
                                    <p:animEffect transition="in" filter="wipe(left)">
                                      <p:cBhvr>
                                        <p:cTn id="35" dur="500"/>
                                        <p:tgtEl>
                                          <p:spTgt spid="15">
                                            <p:graphicEl>
                                              <a:dgm id="{BB5DC2A6-DAE6-45AB-9DBF-F595B776EADB}"/>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graphicEl>
                                              <a:dgm id="{A5A1D5A1-E05D-48FA-B2C5-696AD58CBCC3}"/>
                                            </p:graphicEl>
                                          </p:spTgt>
                                        </p:tgtEl>
                                        <p:attrNameLst>
                                          <p:attrName>style.visibility</p:attrName>
                                        </p:attrNameLst>
                                      </p:cBhvr>
                                      <p:to>
                                        <p:strVal val="visible"/>
                                      </p:to>
                                    </p:set>
                                    <p:animEffect transition="in" filter="wipe(left)">
                                      <p:cBhvr>
                                        <p:cTn id="38" dur="500"/>
                                        <p:tgtEl>
                                          <p:spTgt spid="15">
                                            <p:graphicEl>
                                              <a:dgm id="{A5A1D5A1-E05D-48FA-B2C5-696AD58CBCC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TOP RISKS FOR PASSENGERS 11 TO 15</a:t>
            </a:r>
            <a:endParaRPr lang="en-US" dirty="0"/>
          </a:p>
        </p:txBody>
      </p:sp>
      <p:sp>
        <p:nvSpPr>
          <p:cNvPr id="3" name="Content Placeholder 2"/>
          <p:cNvSpPr>
            <a:spLocks noGrp="1"/>
          </p:cNvSpPr>
          <p:nvPr>
            <p:ph sz="half" idx="1"/>
          </p:nvPr>
        </p:nvSpPr>
        <p:spPr/>
        <p:txBody>
          <a:bodyPr/>
          <a:lstStyle/>
          <a:p>
            <a:r>
              <a:rPr lang="en-US" sz="2800" dirty="0" smtClean="0"/>
              <a:t>If you are under 16, you are a lot safer buckled up in the back seat</a:t>
            </a:r>
          </a:p>
          <a:p>
            <a:r>
              <a:rPr lang="en-US" sz="2800" dirty="0" smtClean="0"/>
              <a:t>It’s more dangerous to ride with a young driver (under 24) than it is with drivers 25 years or older</a:t>
            </a: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91881" y="1676400"/>
            <a:ext cx="3657600" cy="4876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p:cNvSpPr txBox="1"/>
          <p:nvPr/>
        </p:nvSpPr>
        <p:spPr>
          <a:xfrm>
            <a:off x="141834" y="6400800"/>
            <a:ext cx="4430166" cy="646331"/>
          </a:xfrm>
          <a:prstGeom prst="rect">
            <a:avLst/>
          </a:prstGeom>
          <a:noFill/>
        </p:spPr>
        <p:txBody>
          <a:bodyPr wrap="square" rtlCol="0">
            <a:spAutoFit/>
          </a:bodyPr>
          <a:lstStyle/>
          <a:p>
            <a:r>
              <a:rPr lang="en-US" sz="1200" b="0" dirty="0">
                <a:solidFill>
                  <a:srgbClr val="000000"/>
                </a:solidFill>
                <a:latin typeface="+mn-lt"/>
              </a:rPr>
              <a:t>(Sources: FARS, </a:t>
            </a:r>
            <a:r>
              <a:rPr lang="en-US" sz="1200" b="0" dirty="0" smtClean="0">
                <a:solidFill>
                  <a:srgbClr val="000000"/>
                </a:solidFill>
                <a:latin typeface="+mn-lt"/>
              </a:rPr>
              <a:t>Partners for Child Passenger’s Safety, Chen et al. Injury Prevention, Insurance Institute for Highway Safety</a:t>
            </a:r>
            <a:endParaRPr lang="en-US" sz="1200" b="0" dirty="0">
              <a:solidFill>
                <a:srgbClr val="000000"/>
              </a:solidFill>
              <a:latin typeface="+mn-lt"/>
            </a:endParaRPr>
          </a:p>
          <a:p>
            <a:endParaRPr lang="en-US" sz="1200" b="0" dirty="0">
              <a:solidFill>
                <a:srgbClr val="000000"/>
              </a:solidFill>
              <a:latin typeface="+mn-lt"/>
            </a:endParaRPr>
          </a:p>
        </p:txBody>
      </p:sp>
      <p:sp>
        <p:nvSpPr>
          <p:cNvPr id="6" name="AutoShape 2" descr="https://mail-attachment.googleusercontent.com/attachment/u/0/?ui=2&amp;ik=eb5b65b181&amp;view=att&amp;th=13c072645d172158&amp;attid=0.1&amp;disp=inline&amp;safe=1&amp;zw&amp;saduie=AG9B_P8Ai1YyDdzpXADd1p7IdqQ0&amp;sadet=1357329962105&amp;sads=E1eV-Pkq9QVOXg0_ooObU0zcg_M&amp;sads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ttps://mail-attachment.googleusercontent.com/attachment/u/0/?ui=2&amp;ik=eb5b65b181&amp;view=att&amp;th=13c072645d172158&amp;attid=0.1&amp;disp=inline&amp;safe=1&amp;zw&amp;saduie=AG9B_P8Ai1YyDdzpXADd1p7IdqQ0&amp;sadet=1357329962105&amp;sads=E1eV-Pkq9QVOXg0_ooObU0zcg_M&amp;sadssc=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20226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SAFETY BELT USE</a:t>
            </a:r>
            <a:endParaRPr lang="en-US" dirty="0" smtClean="0"/>
          </a:p>
        </p:txBody>
      </p:sp>
      <p:sp>
        <p:nvSpPr>
          <p:cNvPr id="19459" name="Rectangle 3"/>
          <p:cNvSpPr>
            <a:spLocks noGrp="1" noChangeArrowheads="1"/>
          </p:cNvSpPr>
          <p:nvPr>
            <p:ph sz="half" idx="1"/>
          </p:nvPr>
        </p:nvSpPr>
        <p:spPr/>
        <p:txBody>
          <a:bodyPr/>
          <a:lstStyle/>
          <a:p>
            <a:r>
              <a:rPr lang="en-US" sz="2400" dirty="0" smtClean="0"/>
              <a:t>A seat belt is your best and last protection in a crash</a:t>
            </a:r>
          </a:p>
          <a:p>
            <a:r>
              <a:rPr lang="en-US" sz="2400" dirty="0" smtClean="0"/>
              <a:t>Being buckled up helps keep you safe inside the car during a crash</a:t>
            </a:r>
          </a:p>
          <a:p>
            <a:r>
              <a:rPr lang="en-US" sz="2400" dirty="0" smtClean="0"/>
              <a:t>You need to have your seat belt on so the air bag can do it’s job. If you are not buckled up, the air bag could hurt you.</a:t>
            </a:r>
          </a:p>
          <a:p>
            <a:r>
              <a:rPr lang="en-US" sz="2400" dirty="0" smtClean="0"/>
              <a:t>Buckle up every time you get into a car</a:t>
            </a:r>
          </a:p>
        </p:txBody>
      </p:sp>
      <p:sp>
        <p:nvSpPr>
          <p:cNvPr id="4" name="Content Placeholder 3"/>
          <p:cNvSpPr>
            <a:spLocks noGrp="1"/>
          </p:cNvSpPr>
          <p:nvPr>
            <p:ph sz="half" idx="2"/>
          </p:nvPr>
        </p:nvSpPr>
        <p:spPr/>
        <p:txBody>
          <a:bodyPr/>
          <a:lstStyle/>
          <a:p>
            <a:endParaRPr lang="en-US"/>
          </a:p>
        </p:txBody>
      </p:sp>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3248">
            <a:off x="5030511" y="4248003"/>
            <a:ext cx="3380113" cy="22589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9323">
            <a:off x="4813129" y="1317029"/>
            <a:ext cx="1888294" cy="28270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58268" y="381000"/>
            <a:ext cx="1458468" cy="1458468"/>
          </a:xfrm>
          <a:prstGeom prst="rect">
            <a:avLst/>
          </a:prstGeom>
        </p:spPr>
      </p:pic>
    </p:spTree>
    <p:extLst>
      <p:ext uri="{BB962C8B-B14F-4D97-AF65-F5344CB8AC3E}">
        <p14:creationId xmlns:p14="http://schemas.microsoft.com/office/powerpoint/2010/main" val="2423827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28332" y="381000"/>
            <a:ext cx="1458468" cy="1458468"/>
          </a:xfrm>
          <a:prstGeom prst="rect">
            <a:avLst/>
          </a:prstGeom>
        </p:spPr>
      </p:pic>
      <p:sp>
        <p:nvSpPr>
          <p:cNvPr id="5" name="Title 4"/>
          <p:cNvSpPr>
            <a:spLocks noGrp="1"/>
          </p:cNvSpPr>
          <p:nvPr>
            <p:ph type="title"/>
          </p:nvPr>
        </p:nvSpPr>
        <p:spPr/>
        <p:txBody>
          <a:bodyPr/>
          <a:lstStyle/>
          <a:p>
            <a:r>
              <a:rPr lang="en-US" smtClean="0"/>
              <a:t>BUCKLE UP – EVERY TIME!</a:t>
            </a:r>
            <a:endParaRPr lang="en-US" dirty="0"/>
          </a:p>
        </p:txBody>
      </p:sp>
      <p:sp>
        <p:nvSpPr>
          <p:cNvPr id="3" name="Text Placeholder 2"/>
          <p:cNvSpPr>
            <a:spLocks noGrp="1"/>
          </p:cNvSpPr>
          <p:nvPr>
            <p:ph sz="half" idx="1"/>
          </p:nvPr>
        </p:nvSpPr>
        <p:spPr>
          <a:xfrm>
            <a:off x="381000" y="1676400"/>
            <a:ext cx="4038600" cy="4876800"/>
          </a:xfrm>
        </p:spPr>
        <p:txBody>
          <a:bodyPr/>
          <a:lstStyle/>
          <a:p>
            <a:r>
              <a:rPr lang="en-US" sz="2700" dirty="0" smtClean="0"/>
              <a:t>The seat belt should fit across the center of your chest (not your neck) and across your hips (not your stomach). If not – move to the back.</a:t>
            </a:r>
          </a:p>
          <a:p>
            <a:r>
              <a:rPr lang="en-US" sz="2700" dirty="0" smtClean="0"/>
              <a:t>If you MUST ride in the front seat, move the seat as far back as it can go, away from the air bag.</a:t>
            </a:r>
            <a:endParaRPr lang="en-US" sz="2700" dirty="0"/>
          </a:p>
        </p:txBody>
      </p:sp>
      <p:sp>
        <p:nvSpPr>
          <p:cNvPr id="6" name="Content Placeholder 5"/>
          <p:cNvSpPr>
            <a:spLocks noGrp="1"/>
          </p:cNvSpPr>
          <p:nvPr>
            <p:ph sz="half" idx="2"/>
          </p:nvPr>
        </p:nvSpPr>
        <p:spPr/>
        <p:txBody>
          <a:bodyPr/>
          <a:lstStyle/>
          <a:p>
            <a:endParaRPr lang="en-US"/>
          </a:p>
        </p:txBody>
      </p:sp>
      <p:pic>
        <p:nvPicPr>
          <p:cNvPr id="7" name="Picture 6" descr="proper_seatbelt.jpg"/>
          <p:cNvPicPr>
            <a:picLocks noChangeAspect="1"/>
          </p:cNvPicPr>
          <p:nvPr/>
        </p:nvPicPr>
        <p:blipFill>
          <a:blip r:embed="rId4" cstate="screen"/>
          <a:stretch>
            <a:fillRect/>
          </a:stretch>
        </p:blipFill>
        <p:spPr>
          <a:xfrm>
            <a:off x="4953000" y="1398319"/>
            <a:ext cx="3074472" cy="5188172"/>
          </a:xfrm>
          <a:prstGeom prst="rect">
            <a:avLst/>
          </a:prstGeom>
        </p:spPr>
      </p:pic>
    </p:spTree>
    <p:extLst>
      <p:ext uri="{BB962C8B-B14F-4D97-AF65-F5344CB8AC3E}">
        <p14:creationId xmlns:p14="http://schemas.microsoft.com/office/powerpoint/2010/main" val="3600921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0460" y="381000"/>
            <a:ext cx="1446276" cy="1446276"/>
          </a:xfrm>
          <a:prstGeom prst="rect">
            <a:avLst/>
          </a:prstGeom>
        </p:spPr>
      </p:pic>
      <p:sp>
        <p:nvSpPr>
          <p:cNvPr id="2" name="Title 1"/>
          <p:cNvSpPr>
            <a:spLocks noGrp="1"/>
          </p:cNvSpPr>
          <p:nvPr>
            <p:ph type="title"/>
          </p:nvPr>
        </p:nvSpPr>
        <p:spPr/>
        <p:txBody>
          <a:bodyPr/>
          <a:lstStyle/>
          <a:p>
            <a:r>
              <a:rPr lang="en-US" smtClean="0"/>
              <a:t>RIDING SAFELY</a:t>
            </a:r>
            <a:endParaRPr lang="en-US" dirty="0"/>
          </a:p>
        </p:txBody>
      </p:sp>
      <p:sp>
        <p:nvSpPr>
          <p:cNvPr id="3" name="Content Placeholder 2"/>
          <p:cNvSpPr>
            <a:spLocks noGrp="1"/>
          </p:cNvSpPr>
          <p:nvPr>
            <p:ph sz="half" idx="1"/>
          </p:nvPr>
        </p:nvSpPr>
        <p:spPr/>
        <p:txBody>
          <a:bodyPr/>
          <a:lstStyle/>
          <a:p>
            <a:r>
              <a:rPr lang="en-US" smtClean="0"/>
              <a:t>Sit in the back seat and buckle up</a:t>
            </a:r>
          </a:p>
          <a:p>
            <a:r>
              <a:rPr lang="en-US" smtClean="0"/>
              <a:t>Don’t disturb the driver</a:t>
            </a:r>
          </a:p>
          <a:p>
            <a:r>
              <a:rPr lang="en-US" smtClean="0"/>
              <a:t>If you see the driver being careless or unsafe, speak up – it’s your safety!</a:t>
            </a:r>
            <a:endParaRPr lang="en-US" dirty="0"/>
          </a:p>
        </p:txBody>
      </p:sp>
      <p:sp>
        <p:nvSpPr>
          <p:cNvPr id="6" name="Content Placeholder 5"/>
          <p:cNvSpPr>
            <a:spLocks noGrp="1"/>
          </p:cNvSpPr>
          <p:nvPr>
            <p:ph sz="half" idx="2"/>
          </p:nvPr>
        </p:nvSpPr>
        <p:spPr/>
        <p:txBody>
          <a:bodyPr/>
          <a:lstStyle/>
          <a:p>
            <a:endParaRPr lang="en-US"/>
          </a:p>
        </p:txBody>
      </p:sp>
      <p:pic>
        <p:nvPicPr>
          <p:cNvPr id="24578" name="Picture 2" descr="C:\Users\s-tisdale\Desktop\mine\TDS\scar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27721">
            <a:off x="5225530" y="1952245"/>
            <a:ext cx="2952085" cy="39361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152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smtClean="0"/>
              <a:t>RIDING AT NIGHT</a:t>
            </a:r>
          </a:p>
        </p:txBody>
      </p:sp>
      <p:sp>
        <p:nvSpPr>
          <p:cNvPr id="13315" name="Rectangle 3"/>
          <p:cNvSpPr>
            <a:spLocks noGrp="1" noChangeArrowheads="1"/>
          </p:cNvSpPr>
          <p:nvPr>
            <p:ph sz="half" idx="1"/>
          </p:nvPr>
        </p:nvSpPr>
        <p:spPr/>
        <p:txBody>
          <a:bodyPr/>
          <a:lstStyle/>
          <a:p>
            <a:pPr>
              <a:spcBef>
                <a:spcPts val="1200"/>
              </a:spcBef>
            </a:pPr>
            <a:r>
              <a:rPr lang="en-US" sz="2600" dirty="0" smtClean="0"/>
              <a:t>Be a helpful passenger by helping stay on the look out for things the driver may not see – other cars, animals or road signs</a:t>
            </a:r>
          </a:p>
          <a:p>
            <a:pPr>
              <a:spcBef>
                <a:spcPts val="1200"/>
              </a:spcBef>
            </a:pPr>
            <a:r>
              <a:rPr lang="en-US" sz="2600" dirty="0" smtClean="0"/>
              <a:t>If the driver is having a hard time staying awake, you can keep them company, turn on the radio, or suggest taking breaks</a:t>
            </a:r>
          </a:p>
        </p:txBody>
      </p:sp>
      <p:sp>
        <p:nvSpPr>
          <p:cNvPr id="2" name="Content Placeholder 1"/>
          <p:cNvSpPr>
            <a:spLocks noGrp="1"/>
          </p:cNvSpPr>
          <p:nvPr>
            <p:ph sz="half" idx="2"/>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78158">
            <a:off x="4982578" y="2435706"/>
            <a:ext cx="3547644" cy="31041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0460" y="381000"/>
            <a:ext cx="1446276" cy="1446276"/>
          </a:xfrm>
          <a:prstGeom prst="rect">
            <a:avLst/>
          </a:prstGeom>
        </p:spPr>
      </p:pic>
    </p:spTree>
    <p:extLst>
      <p:ext uri="{BB962C8B-B14F-4D97-AF65-F5344CB8AC3E}">
        <p14:creationId xmlns:p14="http://schemas.microsoft.com/office/powerpoint/2010/main" val="3430635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smtClean="0"/>
              <a:t>SPEEDING</a:t>
            </a:r>
          </a:p>
        </p:txBody>
      </p:sp>
      <p:sp>
        <p:nvSpPr>
          <p:cNvPr id="20483" name="Rectangle 3"/>
          <p:cNvSpPr>
            <a:spLocks noGrp="1" noChangeArrowheads="1"/>
          </p:cNvSpPr>
          <p:nvPr>
            <p:ph sz="half" idx="1"/>
          </p:nvPr>
        </p:nvSpPr>
        <p:spPr/>
        <p:txBody>
          <a:bodyPr/>
          <a:lstStyle/>
          <a:p>
            <a:pPr eaLnBrk="1" hangingPunct="1">
              <a:spcBef>
                <a:spcPts val="0"/>
              </a:spcBef>
            </a:pPr>
            <a:r>
              <a:rPr lang="en-US" sz="2800" dirty="0" smtClean="0">
                <a:latin typeface="+mj-lt"/>
              </a:rPr>
              <a:t>Watch for speed limit signs and let the driver know when it changes</a:t>
            </a:r>
          </a:p>
          <a:p>
            <a:pPr eaLnBrk="1" hangingPunct="1">
              <a:spcBef>
                <a:spcPts val="0"/>
              </a:spcBef>
            </a:pPr>
            <a:r>
              <a:rPr lang="en-US" sz="2800" dirty="0" smtClean="0">
                <a:latin typeface="+mj-lt"/>
              </a:rPr>
              <a:t>Street racing is dangerous and illegal</a:t>
            </a:r>
          </a:p>
          <a:p>
            <a:pPr eaLnBrk="1" hangingPunct="1">
              <a:spcBef>
                <a:spcPts val="0"/>
              </a:spcBef>
            </a:pPr>
            <a:r>
              <a:rPr lang="en-US" sz="2800" dirty="0" smtClean="0">
                <a:latin typeface="+mj-lt"/>
              </a:rPr>
              <a:t>Reckless driving means you are driving in a way that shows you really don’t care about other’s safety – and, it’s against the law</a:t>
            </a:r>
          </a:p>
        </p:txBody>
      </p:sp>
      <p:sp>
        <p:nvSpPr>
          <p:cNvPr id="2" name="Content Placeholder 1"/>
          <p:cNvSpPr>
            <a:spLocks noGrp="1"/>
          </p:cNvSpPr>
          <p:nvPr>
            <p:ph sz="half" idx="2"/>
          </p:nvPr>
        </p:nvSpPr>
        <p:spPr/>
        <p:txBody>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22928">
            <a:off x="5078552" y="2522666"/>
            <a:ext cx="3555214" cy="28441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07549" y="381000"/>
            <a:ext cx="1451769" cy="1451769"/>
          </a:xfrm>
          <a:prstGeom prst="rect">
            <a:avLst/>
          </a:prstGeom>
        </p:spPr>
      </p:pic>
    </p:spTree>
    <p:extLst>
      <p:ext uri="{BB962C8B-B14F-4D97-AF65-F5344CB8AC3E}">
        <p14:creationId xmlns:p14="http://schemas.microsoft.com/office/powerpoint/2010/main" val="787810492"/>
      </p:ext>
    </p:extLst>
  </p:cSld>
  <p:clrMapOvr>
    <a:masterClrMapping/>
  </p:clrMapOvr>
  <p:timing>
    <p:tnLst>
      <p:par>
        <p:cTn id="1" dur="indefinite" restart="never" nodeType="tmRoot"/>
      </p:par>
    </p:tnLst>
  </p:timing>
</p:sld>
</file>

<file path=ppt/theme/theme1.xml><?xml version="1.0" encoding="utf-8"?>
<a:theme xmlns:a="http://schemas.openxmlformats.org/drawingml/2006/main" name="Generic">
  <a:themeElements>
    <a:clrScheme name="">
      <a:dk1>
        <a:srgbClr val="800000"/>
      </a:dk1>
      <a:lt1>
        <a:srgbClr val="FFFFFF"/>
      </a:lt1>
      <a:dk2>
        <a:srgbClr val="ABFF63"/>
      </a:dk2>
      <a:lt2>
        <a:srgbClr val="FFFFCC"/>
      </a:lt2>
      <a:accent1>
        <a:srgbClr val="777777"/>
      </a:accent1>
      <a:accent2>
        <a:srgbClr val="0033CC"/>
      </a:accent2>
      <a:accent3>
        <a:srgbClr val="D2FFB7"/>
      </a:accent3>
      <a:accent4>
        <a:srgbClr val="DADADA"/>
      </a:accent4>
      <a:accent5>
        <a:srgbClr val="BDBDBD"/>
      </a:accent5>
      <a:accent6>
        <a:srgbClr val="002DB9"/>
      </a:accent6>
      <a:hlink>
        <a:srgbClr val="800000"/>
      </a:hlink>
      <a:folHlink>
        <a:srgbClr val="6600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triangl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triangl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themeOverride>
</file>

<file path=docProps/app.xml><?xml version="1.0" encoding="utf-8"?>
<Properties xmlns="http://schemas.openxmlformats.org/officeDocument/2006/extended-properties" xmlns:vt="http://schemas.openxmlformats.org/officeDocument/2006/docPropsVTypes">
  <Template/>
  <TotalTime>19398</TotalTime>
  <Words>2044</Words>
  <Application>Microsoft Office PowerPoint</Application>
  <PresentationFormat>On-screen Show (4:3)</PresentationFormat>
  <Paragraphs>155</Paragraphs>
  <Slides>15</Slides>
  <Notes>15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15</vt:i4>
      </vt:variant>
    </vt:vector>
  </HeadingPairs>
  <TitlesOfParts>
    <vt:vector size="24" baseType="lpstr">
      <vt:lpstr>Arial</vt:lpstr>
      <vt:lpstr>Arial Narrow</vt:lpstr>
      <vt:lpstr>Calibri</vt:lpstr>
      <vt:lpstr>Lucida Sans Unicode</vt:lpstr>
      <vt:lpstr>Times</vt:lpstr>
      <vt:lpstr>Times New Roman</vt:lpstr>
      <vt:lpstr>Generic</vt:lpstr>
      <vt:lpstr>Picture</vt:lpstr>
      <vt:lpstr>Acrobat Document</vt:lpstr>
      <vt:lpstr>PowerPoint Presentation</vt:lpstr>
      <vt:lpstr>TOO MANY TEENS ARE DYING</vt:lpstr>
      <vt:lpstr>TOP TEEN DRIVING RISKS</vt:lpstr>
      <vt:lpstr>TOP RISKS FOR PASSENGERS 11 TO 15</vt:lpstr>
      <vt:lpstr>SAFETY BELT USE</vt:lpstr>
      <vt:lpstr>BUCKLE UP – EVERY TIME!</vt:lpstr>
      <vt:lpstr>RIDING SAFELY</vt:lpstr>
      <vt:lpstr>RIDING AT NIGHT</vt:lpstr>
      <vt:lpstr>SPEEDING</vt:lpstr>
      <vt:lpstr>WHAT ARE DISTRACTIONS?</vt:lpstr>
      <vt:lpstr>KEEPING DISTRACTIONS  OUT OF THE CAR</vt:lpstr>
      <vt:lpstr>DRIVING UNDER THE INFLUENCE</vt:lpstr>
      <vt:lpstr>STAYING SAFE AROUND DRUGS AND ALCOHOL</vt:lpstr>
      <vt:lpstr>SAFE DRIVING PLEDGE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IH 37 Reversed Flow Operations During a Hurricane Evacuation</dc:title>
  <dc:creator>Garry L. Ford, Jr.</dc:creator>
  <cp:lastModifiedBy>Tisdale, Stacey</cp:lastModifiedBy>
  <cp:revision>891</cp:revision>
  <cp:lastPrinted>2006-03-29T18:43:58Z</cp:lastPrinted>
  <dcterms:created xsi:type="dcterms:W3CDTF">2001-09-30T18:36:44Z</dcterms:created>
  <dcterms:modified xsi:type="dcterms:W3CDTF">2016-08-16T18:22:38Z</dcterms:modified>
</cp:coreProperties>
</file>