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Lst>
  <p:sldSz cx="31089600" cy="20116800"/>
  <p:notesSz cx="6858000" cy="9144000"/>
  <p:defaultTextStyle>
    <a:defPPr>
      <a:defRPr lang="en-US"/>
    </a:defPPr>
    <a:lvl1pPr marL="0" algn="l" defTabSz="1463040" rtl="0" eaLnBrk="1" latinLnBrk="0" hangingPunct="1">
      <a:defRPr sz="5800" kern="1200">
        <a:solidFill>
          <a:schemeClr val="tx1"/>
        </a:solidFill>
        <a:latin typeface="+mn-lt"/>
        <a:ea typeface="+mn-ea"/>
        <a:cs typeface="+mn-cs"/>
      </a:defRPr>
    </a:lvl1pPr>
    <a:lvl2pPr marL="1463040" algn="l" defTabSz="1463040" rtl="0" eaLnBrk="1" latinLnBrk="0" hangingPunct="1">
      <a:defRPr sz="5800" kern="1200">
        <a:solidFill>
          <a:schemeClr val="tx1"/>
        </a:solidFill>
        <a:latin typeface="+mn-lt"/>
        <a:ea typeface="+mn-ea"/>
        <a:cs typeface="+mn-cs"/>
      </a:defRPr>
    </a:lvl2pPr>
    <a:lvl3pPr marL="2926080" algn="l" defTabSz="1463040" rtl="0" eaLnBrk="1" latinLnBrk="0" hangingPunct="1">
      <a:defRPr sz="5800" kern="1200">
        <a:solidFill>
          <a:schemeClr val="tx1"/>
        </a:solidFill>
        <a:latin typeface="+mn-lt"/>
        <a:ea typeface="+mn-ea"/>
        <a:cs typeface="+mn-cs"/>
      </a:defRPr>
    </a:lvl3pPr>
    <a:lvl4pPr marL="4389120" algn="l" defTabSz="1463040" rtl="0" eaLnBrk="1" latinLnBrk="0" hangingPunct="1">
      <a:defRPr sz="5800" kern="1200">
        <a:solidFill>
          <a:schemeClr val="tx1"/>
        </a:solidFill>
        <a:latin typeface="+mn-lt"/>
        <a:ea typeface="+mn-ea"/>
        <a:cs typeface="+mn-cs"/>
      </a:defRPr>
    </a:lvl4pPr>
    <a:lvl5pPr marL="5852160" algn="l" defTabSz="1463040" rtl="0" eaLnBrk="1" latinLnBrk="0" hangingPunct="1">
      <a:defRPr sz="5800" kern="1200">
        <a:solidFill>
          <a:schemeClr val="tx1"/>
        </a:solidFill>
        <a:latin typeface="+mn-lt"/>
        <a:ea typeface="+mn-ea"/>
        <a:cs typeface="+mn-cs"/>
      </a:defRPr>
    </a:lvl5pPr>
    <a:lvl6pPr marL="7315200" algn="l" defTabSz="1463040" rtl="0" eaLnBrk="1" latinLnBrk="0" hangingPunct="1">
      <a:defRPr sz="5800" kern="1200">
        <a:solidFill>
          <a:schemeClr val="tx1"/>
        </a:solidFill>
        <a:latin typeface="+mn-lt"/>
        <a:ea typeface="+mn-ea"/>
        <a:cs typeface="+mn-cs"/>
      </a:defRPr>
    </a:lvl6pPr>
    <a:lvl7pPr marL="8778240" algn="l" defTabSz="1463040" rtl="0" eaLnBrk="1" latinLnBrk="0" hangingPunct="1">
      <a:defRPr sz="5800" kern="1200">
        <a:solidFill>
          <a:schemeClr val="tx1"/>
        </a:solidFill>
        <a:latin typeface="+mn-lt"/>
        <a:ea typeface="+mn-ea"/>
        <a:cs typeface="+mn-cs"/>
      </a:defRPr>
    </a:lvl7pPr>
    <a:lvl8pPr marL="10241280" algn="l" defTabSz="1463040" rtl="0" eaLnBrk="1" latinLnBrk="0" hangingPunct="1">
      <a:defRPr sz="5800" kern="1200">
        <a:solidFill>
          <a:schemeClr val="tx1"/>
        </a:solidFill>
        <a:latin typeface="+mn-lt"/>
        <a:ea typeface="+mn-ea"/>
        <a:cs typeface="+mn-cs"/>
      </a:defRPr>
    </a:lvl8pPr>
    <a:lvl9pPr marL="11704320" algn="l" defTabSz="1463040"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p:cViewPr varScale="1">
        <p:scale>
          <a:sx n="36" d="100"/>
          <a:sy n="36" d="100"/>
        </p:scale>
        <p:origin x="-618" y="-102"/>
      </p:cViewPr>
      <p:guideLst>
        <p:guide orient="horz" pos="6336"/>
        <p:guide pos="979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6249251"/>
            <a:ext cx="26426160" cy="4312073"/>
          </a:xfrm>
        </p:spPr>
        <p:txBody>
          <a:bodyPr/>
          <a:lstStyle/>
          <a:p>
            <a:r>
              <a:rPr lang="en-US" smtClean="0"/>
              <a:t>Click to edit Master title style</a:t>
            </a:r>
            <a:endParaRPr lang="en-US"/>
          </a:p>
        </p:txBody>
      </p:sp>
      <p:sp>
        <p:nvSpPr>
          <p:cNvPr id="3" name="Subtitle 2"/>
          <p:cNvSpPr>
            <a:spLocks noGrp="1"/>
          </p:cNvSpPr>
          <p:nvPr>
            <p:ph type="subTitle" idx="1"/>
          </p:nvPr>
        </p:nvSpPr>
        <p:spPr>
          <a:xfrm>
            <a:off x="4663440" y="11399520"/>
            <a:ext cx="21762720" cy="514096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539960" y="805609"/>
            <a:ext cx="6995160" cy="171644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54480" y="805609"/>
            <a:ext cx="20467320" cy="171644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5864" y="12926908"/>
            <a:ext cx="26426160" cy="399542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455864" y="8526361"/>
            <a:ext cx="26426160" cy="4400546"/>
          </a:xfrm>
        </p:spPr>
        <p:txBody>
          <a:bodyPr anchor="b"/>
          <a:lstStyle>
            <a:lvl1pPr marL="0" indent="0">
              <a:buNone/>
              <a:defRPr sz="6400">
                <a:solidFill>
                  <a:schemeClr val="tx1">
                    <a:tint val="75000"/>
                  </a:schemeClr>
                </a:solidFill>
              </a:defRPr>
            </a:lvl1pPr>
            <a:lvl2pPr marL="1463040" indent="0">
              <a:buNone/>
              <a:defRPr sz="5800">
                <a:solidFill>
                  <a:schemeClr val="tx1">
                    <a:tint val="75000"/>
                  </a:schemeClr>
                </a:solidFill>
              </a:defRPr>
            </a:lvl2pPr>
            <a:lvl3pPr marL="2926080" indent="0">
              <a:buNone/>
              <a:defRPr sz="5100">
                <a:solidFill>
                  <a:schemeClr val="tx1">
                    <a:tint val="75000"/>
                  </a:schemeClr>
                </a:solidFill>
              </a:defRPr>
            </a:lvl3pPr>
            <a:lvl4pPr marL="4389120" indent="0">
              <a:buNone/>
              <a:defRPr sz="4500">
                <a:solidFill>
                  <a:schemeClr val="tx1">
                    <a:tint val="75000"/>
                  </a:schemeClr>
                </a:solidFill>
              </a:defRPr>
            </a:lvl4pPr>
            <a:lvl5pPr marL="5852160" indent="0">
              <a:buNone/>
              <a:defRPr sz="4500">
                <a:solidFill>
                  <a:schemeClr val="tx1">
                    <a:tint val="75000"/>
                  </a:schemeClr>
                </a:solidFill>
              </a:defRPr>
            </a:lvl5pPr>
            <a:lvl6pPr marL="7315200" indent="0">
              <a:buNone/>
              <a:defRPr sz="4500">
                <a:solidFill>
                  <a:schemeClr val="tx1">
                    <a:tint val="75000"/>
                  </a:schemeClr>
                </a:solidFill>
              </a:defRPr>
            </a:lvl6pPr>
            <a:lvl7pPr marL="8778240" indent="0">
              <a:buNone/>
              <a:defRPr sz="4500">
                <a:solidFill>
                  <a:schemeClr val="tx1">
                    <a:tint val="75000"/>
                  </a:schemeClr>
                </a:solidFill>
              </a:defRPr>
            </a:lvl7pPr>
            <a:lvl8pPr marL="10241280" indent="0">
              <a:buNone/>
              <a:defRPr sz="4500">
                <a:solidFill>
                  <a:schemeClr val="tx1">
                    <a:tint val="75000"/>
                  </a:schemeClr>
                </a:solidFill>
              </a:defRPr>
            </a:lvl8pPr>
            <a:lvl9pPr marL="11704320"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54480" y="4693924"/>
            <a:ext cx="13731240" cy="13276158"/>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803880" y="4693924"/>
            <a:ext cx="13731240" cy="13276158"/>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4487" y="4503001"/>
            <a:ext cx="13736639" cy="1876635"/>
          </a:xfr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smtClean="0"/>
              <a:t>Click to edit Master text styles</a:t>
            </a:r>
          </a:p>
        </p:txBody>
      </p:sp>
      <p:sp>
        <p:nvSpPr>
          <p:cNvPr id="4" name="Content Placeholder 3"/>
          <p:cNvSpPr>
            <a:spLocks noGrp="1"/>
          </p:cNvSpPr>
          <p:nvPr>
            <p:ph sz="half" idx="2"/>
          </p:nvPr>
        </p:nvSpPr>
        <p:spPr>
          <a:xfrm>
            <a:off x="1554487" y="6379636"/>
            <a:ext cx="13736639" cy="11590445"/>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793089" y="4503001"/>
            <a:ext cx="13742038" cy="1876635"/>
          </a:xfr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smtClean="0"/>
              <a:t>Click to edit Master text styles</a:t>
            </a:r>
          </a:p>
        </p:txBody>
      </p:sp>
      <p:sp>
        <p:nvSpPr>
          <p:cNvPr id="6" name="Content Placeholder 5"/>
          <p:cNvSpPr>
            <a:spLocks noGrp="1"/>
          </p:cNvSpPr>
          <p:nvPr>
            <p:ph sz="quarter" idx="4"/>
          </p:nvPr>
        </p:nvSpPr>
        <p:spPr>
          <a:xfrm>
            <a:off x="15793089" y="6379636"/>
            <a:ext cx="13742038" cy="11590445"/>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5" y="800947"/>
            <a:ext cx="10228264" cy="340868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155173" y="800947"/>
            <a:ext cx="17379950" cy="17169134"/>
          </a:xfrm>
        </p:spPr>
        <p:txBody>
          <a:bodyPr/>
          <a:lstStyle>
            <a:lvl1pPr>
              <a:defRPr sz="10200"/>
            </a:lvl1pPr>
            <a:lvl2pPr>
              <a:defRPr sz="90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54485" y="4209627"/>
            <a:ext cx="10228264" cy="13760454"/>
          </a:xfrm>
        </p:spPr>
        <p:txBody>
          <a:bodyPr/>
          <a:lstStyle>
            <a:lvl1pPr marL="0" indent="0">
              <a:buNone/>
              <a:defRPr sz="4500"/>
            </a:lvl1pPr>
            <a:lvl2pPr marL="1463040" indent="0">
              <a:buNone/>
              <a:defRPr sz="3800"/>
            </a:lvl2pPr>
            <a:lvl3pPr marL="2926080" indent="0">
              <a:buNone/>
              <a:defRPr sz="3200"/>
            </a:lvl3pPr>
            <a:lvl4pPr marL="4389120" indent="0">
              <a:buNone/>
              <a:defRPr sz="2900"/>
            </a:lvl4pPr>
            <a:lvl5pPr marL="5852160" indent="0">
              <a:buNone/>
              <a:defRPr sz="2900"/>
            </a:lvl5pPr>
            <a:lvl6pPr marL="7315200" indent="0">
              <a:buNone/>
              <a:defRPr sz="2900"/>
            </a:lvl6pPr>
            <a:lvl7pPr marL="8778240" indent="0">
              <a:buNone/>
              <a:defRPr sz="2900"/>
            </a:lvl7pPr>
            <a:lvl8pPr marL="10241280" indent="0">
              <a:buNone/>
              <a:defRPr sz="2900"/>
            </a:lvl8pPr>
            <a:lvl9pPr marL="11704320"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779" y="14081762"/>
            <a:ext cx="18653760" cy="1662434"/>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093779" y="1797473"/>
            <a:ext cx="18653760" cy="12070080"/>
          </a:xfrm>
        </p:spPr>
        <p:txBody>
          <a:bodyPr/>
          <a:lstStyle>
            <a:lvl1pPr marL="0" indent="0">
              <a:buNone/>
              <a:defRPr sz="10200"/>
            </a:lvl1pPr>
            <a:lvl2pPr marL="1463040" indent="0">
              <a:buNone/>
              <a:defRPr sz="9000"/>
            </a:lvl2pPr>
            <a:lvl3pPr marL="2926080" indent="0">
              <a:buNone/>
              <a:defRPr sz="770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093779" y="15744196"/>
            <a:ext cx="18653760" cy="2360926"/>
          </a:xfrm>
        </p:spPr>
        <p:txBody>
          <a:bodyPr/>
          <a:lstStyle>
            <a:lvl1pPr marL="0" indent="0">
              <a:buNone/>
              <a:defRPr sz="4500"/>
            </a:lvl1pPr>
            <a:lvl2pPr marL="1463040" indent="0">
              <a:buNone/>
              <a:defRPr sz="3800"/>
            </a:lvl2pPr>
            <a:lvl3pPr marL="2926080" indent="0">
              <a:buNone/>
              <a:defRPr sz="3200"/>
            </a:lvl3pPr>
            <a:lvl4pPr marL="4389120" indent="0">
              <a:buNone/>
              <a:defRPr sz="2900"/>
            </a:lvl4pPr>
            <a:lvl5pPr marL="5852160" indent="0">
              <a:buNone/>
              <a:defRPr sz="2900"/>
            </a:lvl5pPr>
            <a:lvl6pPr marL="7315200" indent="0">
              <a:buNone/>
              <a:defRPr sz="2900"/>
            </a:lvl6pPr>
            <a:lvl7pPr marL="8778240" indent="0">
              <a:buNone/>
              <a:defRPr sz="2900"/>
            </a:lvl7pPr>
            <a:lvl8pPr marL="10241280" indent="0">
              <a:buNone/>
              <a:defRPr sz="2900"/>
            </a:lvl8pPr>
            <a:lvl9pPr marL="11704320"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EFB7E-F39A-8B4A-95D7-5B41725063E9}" type="datetimeFigureOut">
              <a:rPr lang="en-US" smtClean="0"/>
              <a:pPr/>
              <a:t>12/16/2008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E1AB2-4DB4-6243-AFAA-97A41D3EE1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4480" y="805605"/>
            <a:ext cx="27980640" cy="3352800"/>
          </a:xfrm>
          <a:prstGeom prst="rect">
            <a:avLst/>
          </a:prstGeom>
        </p:spPr>
        <p:txBody>
          <a:bodyPr vert="horz" lIns="292608" tIns="146304" rIns="292608" bIns="1463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54480" y="4693924"/>
            <a:ext cx="27980640" cy="13276158"/>
          </a:xfrm>
          <a:prstGeom prst="rect">
            <a:avLst/>
          </a:prstGeom>
        </p:spPr>
        <p:txBody>
          <a:bodyPr vert="horz" lIns="292608" tIns="146304" rIns="292608" bIns="1463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54480" y="18645301"/>
            <a:ext cx="7254240" cy="1071033"/>
          </a:xfrm>
          <a:prstGeom prst="rect">
            <a:avLst/>
          </a:prstGeom>
        </p:spPr>
        <p:txBody>
          <a:bodyPr vert="horz" lIns="292608" tIns="146304" rIns="292608" bIns="146304" rtlCol="0" anchor="ctr"/>
          <a:lstStyle>
            <a:lvl1pPr algn="l">
              <a:defRPr sz="3800">
                <a:solidFill>
                  <a:schemeClr val="tx1">
                    <a:tint val="75000"/>
                  </a:schemeClr>
                </a:solidFill>
              </a:defRPr>
            </a:lvl1pPr>
          </a:lstStyle>
          <a:p>
            <a:fld id="{889EFB7E-F39A-8B4A-95D7-5B41725063E9}" type="datetimeFigureOut">
              <a:rPr lang="en-US" smtClean="0"/>
              <a:pPr/>
              <a:t>12/16/2008</a:t>
            </a:fld>
            <a:endParaRPr lang="en-US"/>
          </a:p>
        </p:txBody>
      </p:sp>
      <p:sp>
        <p:nvSpPr>
          <p:cNvPr id="5" name="Footer Placeholder 4"/>
          <p:cNvSpPr>
            <a:spLocks noGrp="1"/>
          </p:cNvSpPr>
          <p:nvPr>
            <p:ph type="ftr" sz="quarter" idx="3"/>
          </p:nvPr>
        </p:nvSpPr>
        <p:spPr>
          <a:xfrm>
            <a:off x="10622280" y="18645301"/>
            <a:ext cx="9845040" cy="1071033"/>
          </a:xfrm>
          <a:prstGeom prst="rect">
            <a:avLst/>
          </a:prstGeom>
        </p:spPr>
        <p:txBody>
          <a:bodyPr vert="horz" lIns="292608" tIns="146304" rIns="292608" bIns="146304"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280880" y="18645301"/>
            <a:ext cx="7254240" cy="1071033"/>
          </a:xfrm>
          <a:prstGeom prst="rect">
            <a:avLst/>
          </a:prstGeom>
        </p:spPr>
        <p:txBody>
          <a:bodyPr vert="horz" lIns="292608" tIns="146304" rIns="292608" bIns="146304" rtlCol="0" anchor="ctr"/>
          <a:lstStyle>
            <a:lvl1pPr algn="r">
              <a:defRPr sz="3800">
                <a:solidFill>
                  <a:schemeClr val="tx1">
                    <a:tint val="75000"/>
                  </a:schemeClr>
                </a:solidFill>
              </a:defRPr>
            </a:lvl1pPr>
          </a:lstStyle>
          <a:p>
            <a:fld id="{903E1AB2-4DB4-6243-AFAA-97A41D3EE1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040" rtl="0" eaLnBrk="1" latinLnBrk="0" hangingPunct="1">
        <a:spcBef>
          <a:spcPct val="0"/>
        </a:spcBef>
        <a:buNone/>
        <a:defRPr sz="14100" kern="1200">
          <a:solidFill>
            <a:schemeClr val="tx1"/>
          </a:solidFill>
          <a:latin typeface="+mj-lt"/>
          <a:ea typeface="+mj-ea"/>
          <a:cs typeface="+mj-cs"/>
        </a:defRPr>
      </a:lvl1pPr>
    </p:titleStyle>
    <p:bodyStyle>
      <a:lvl1pPr marL="1097280" indent="-1097280" algn="l" defTabSz="1463040" rtl="0" eaLnBrk="1" latinLnBrk="0" hangingPunct="1">
        <a:spcBef>
          <a:spcPct val="20000"/>
        </a:spcBef>
        <a:buFont typeface="Arial"/>
        <a:buChar char="•"/>
        <a:defRPr sz="10200" kern="1200">
          <a:solidFill>
            <a:schemeClr val="tx1"/>
          </a:solidFill>
          <a:latin typeface="+mn-lt"/>
          <a:ea typeface="+mn-ea"/>
          <a:cs typeface="+mn-cs"/>
        </a:defRPr>
      </a:lvl1pPr>
      <a:lvl2pPr marL="2377440" indent="-914400" algn="l" defTabSz="1463040" rtl="0" eaLnBrk="1" latinLnBrk="0" hangingPunct="1">
        <a:spcBef>
          <a:spcPct val="20000"/>
        </a:spcBef>
        <a:buFont typeface="Arial"/>
        <a:buChar char="–"/>
        <a:defRPr sz="9000" kern="1200">
          <a:solidFill>
            <a:schemeClr val="tx1"/>
          </a:solidFill>
          <a:latin typeface="+mn-lt"/>
          <a:ea typeface="+mn-ea"/>
          <a:cs typeface="+mn-cs"/>
        </a:defRPr>
      </a:lvl2pPr>
      <a:lvl3pPr marL="3657600" indent="-731520" algn="l" defTabSz="1463040" rtl="0" eaLnBrk="1" latinLnBrk="0" hangingPunct="1">
        <a:spcBef>
          <a:spcPct val="20000"/>
        </a:spcBef>
        <a:buFont typeface="Arial"/>
        <a:buChar char="•"/>
        <a:defRPr sz="7700" kern="1200">
          <a:solidFill>
            <a:schemeClr val="tx1"/>
          </a:solidFill>
          <a:latin typeface="+mn-lt"/>
          <a:ea typeface="+mn-ea"/>
          <a:cs typeface="+mn-cs"/>
        </a:defRPr>
      </a:lvl3pPr>
      <a:lvl4pPr marL="5120640" indent="-731520" algn="l" defTabSz="1463040" rtl="0" eaLnBrk="1" latinLnBrk="0" hangingPunct="1">
        <a:spcBef>
          <a:spcPct val="20000"/>
        </a:spcBef>
        <a:buFont typeface="Arial"/>
        <a:buChar char="–"/>
        <a:defRPr sz="6400" kern="1200">
          <a:solidFill>
            <a:schemeClr val="tx1"/>
          </a:solidFill>
          <a:latin typeface="+mn-lt"/>
          <a:ea typeface="+mn-ea"/>
          <a:cs typeface="+mn-cs"/>
        </a:defRPr>
      </a:lvl4pPr>
      <a:lvl5pPr marL="6583680" indent="-731520" algn="l" defTabSz="1463040" rtl="0" eaLnBrk="1" latinLnBrk="0" hangingPunct="1">
        <a:spcBef>
          <a:spcPct val="20000"/>
        </a:spcBef>
        <a:buFont typeface="Arial"/>
        <a:buChar char="»"/>
        <a:defRPr sz="6400" kern="1200">
          <a:solidFill>
            <a:schemeClr val="tx1"/>
          </a:solidFill>
          <a:latin typeface="+mn-lt"/>
          <a:ea typeface="+mn-ea"/>
          <a:cs typeface="+mn-cs"/>
        </a:defRPr>
      </a:lvl5pPr>
      <a:lvl6pPr marL="8046720" indent="-731520" algn="l" defTabSz="1463040" rtl="0" eaLnBrk="1" latinLnBrk="0" hangingPunct="1">
        <a:spcBef>
          <a:spcPct val="20000"/>
        </a:spcBef>
        <a:buFont typeface="Arial"/>
        <a:buChar char="•"/>
        <a:defRPr sz="6400" kern="1200">
          <a:solidFill>
            <a:schemeClr val="tx1"/>
          </a:solidFill>
          <a:latin typeface="+mn-lt"/>
          <a:ea typeface="+mn-ea"/>
          <a:cs typeface="+mn-cs"/>
        </a:defRPr>
      </a:lvl6pPr>
      <a:lvl7pPr marL="9509760" indent="-731520" algn="l" defTabSz="1463040" rtl="0" eaLnBrk="1" latinLnBrk="0" hangingPunct="1">
        <a:spcBef>
          <a:spcPct val="20000"/>
        </a:spcBef>
        <a:buFont typeface="Arial"/>
        <a:buChar char="•"/>
        <a:defRPr sz="6400" kern="1200">
          <a:solidFill>
            <a:schemeClr val="tx1"/>
          </a:solidFill>
          <a:latin typeface="+mn-lt"/>
          <a:ea typeface="+mn-ea"/>
          <a:cs typeface="+mn-cs"/>
        </a:defRPr>
      </a:lvl7pPr>
      <a:lvl8pPr marL="10972800" indent="-731520" algn="l" defTabSz="1463040" rtl="0" eaLnBrk="1" latinLnBrk="0" hangingPunct="1">
        <a:spcBef>
          <a:spcPct val="20000"/>
        </a:spcBef>
        <a:buFont typeface="Arial"/>
        <a:buChar char="•"/>
        <a:defRPr sz="6400" kern="1200">
          <a:solidFill>
            <a:schemeClr val="tx1"/>
          </a:solidFill>
          <a:latin typeface="+mn-lt"/>
          <a:ea typeface="+mn-ea"/>
          <a:cs typeface="+mn-cs"/>
        </a:defRPr>
      </a:lvl8pPr>
      <a:lvl9pPr marL="12435840" indent="-731520" algn="l" defTabSz="1463040" rtl="0" eaLnBrk="1" latinLnBrk="0" hangingPunct="1">
        <a:spcBef>
          <a:spcPct val="20000"/>
        </a:spcBef>
        <a:buFont typeface="Arial"/>
        <a:buChar char="•"/>
        <a:defRPr sz="6400" kern="1200">
          <a:solidFill>
            <a:schemeClr val="tx1"/>
          </a:solidFill>
          <a:latin typeface="+mn-lt"/>
          <a:ea typeface="+mn-ea"/>
          <a:cs typeface="+mn-cs"/>
        </a:defRPr>
      </a:lvl9pPr>
    </p:bodyStyle>
    <p:otherStyle>
      <a:defPPr>
        <a:defRPr lang="en-US"/>
      </a:defPPr>
      <a:lvl1pPr marL="0" algn="l" defTabSz="1463040" rtl="0" eaLnBrk="1" latinLnBrk="0" hangingPunct="1">
        <a:defRPr sz="5800" kern="1200">
          <a:solidFill>
            <a:schemeClr val="tx1"/>
          </a:solidFill>
          <a:latin typeface="+mn-lt"/>
          <a:ea typeface="+mn-ea"/>
          <a:cs typeface="+mn-cs"/>
        </a:defRPr>
      </a:lvl1pPr>
      <a:lvl2pPr marL="1463040" algn="l" defTabSz="1463040" rtl="0" eaLnBrk="1" latinLnBrk="0" hangingPunct="1">
        <a:defRPr sz="5800" kern="1200">
          <a:solidFill>
            <a:schemeClr val="tx1"/>
          </a:solidFill>
          <a:latin typeface="+mn-lt"/>
          <a:ea typeface="+mn-ea"/>
          <a:cs typeface="+mn-cs"/>
        </a:defRPr>
      </a:lvl2pPr>
      <a:lvl3pPr marL="2926080" algn="l" defTabSz="1463040" rtl="0" eaLnBrk="1" latinLnBrk="0" hangingPunct="1">
        <a:defRPr sz="5800" kern="1200">
          <a:solidFill>
            <a:schemeClr val="tx1"/>
          </a:solidFill>
          <a:latin typeface="+mn-lt"/>
          <a:ea typeface="+mn-ea"/>
          <a:cs typeface="+mn-cs"/>
        </a:defRPr>
      </a:lvl3pPr>
      <a:lvl4pPr marL="4389120" algn="l" defTabSz="1463040" rtl="0" eaLnBrk="1" latinLnBrk="0" hangingPunct="1">
        <a:defRPr sz="5800" kern="1200">
          <a:solidFill>
            <a:schemeClr val="tx1"/>
          </a:solidFill>
          <a:latin typeface="+mn-lt"/>
          <a:ea typeface="+mn-ea"/>
          <a:cs typeface="+mn-cs"/>
        </a:defRPr>
      </a:lvl4pPr>
      <a:lvl5pPr marL="5852160" algn="l" defTabSz="1463040" rtl="0" eaLnBrk="1" latinLnBrk="0" hangingPunct="1">
        <a:defRPr sz="5800" kern="1200">
          <a:solidFill>
            <a:schemeClr val="tx1"/>
          </a:solidFill>
          <a:latin typeface="+mn-lt"/>
          <a:ea typeface="+mn-ea"/>
          <a:cs typeface="+mn-cs"/>
        </a:defRPr>
      </a:lvl5pPr>
      <a:lvl6pPr marL="7315200" algn="l" defTabSz="1463040" rtl="0" eaLnBrk="1" latinLnBrk="0" hangingPunct="1">
        <a:defRPr sz="5800" kern="1200">
          <a:solidFill>
            <a:schemeClr val="tx1"/>
          </a:solidFill>
          <a:latin typeface="+mn-lt"/>
          <a:ea typeface="+mn-ea"/>
          <a:cs typeface="+mn-cs"/>
        </a:defRPr>
      </a:lvl6pPr>
      <a:lvl7pPr marL="8778240" algn="l" defTabSz="1463040" rtl="0" eaLnBrk="1" latinLnBrk="0" hangingPunct="1">
        <a:defRPr sz="5800" kern="1200">
          <a:solidFill>
            <a:schemeClr val="tx1"/>
          </a:solidFill>
          <a:latin typeface="+mn-lt"/>
          <a:ea typeface="+mn-ea"/>
          <a:cs typeface="+mn-cs"/>
        </a:defRPr>
      </a:lvl7pPr>
      <a:lvl8pPr marL="10241280" algn="l" defTabSz="1463040" rtl="0" eaLnBrk="1" latinLnBrk="0" hangingPunct="1">
        <a:defRPr sz="5800" kern="1200">
          <a:solidFill>
            <a:schemeClr val="tx1"/>
          </a:solidFill>
          <a:latin typeface="+mn-lt"/>
          <a:ea typeface="+mn-ea"/>
          <a:cs typeface="+mn-cs"/>
        </a:defRPr>
      </a:lvl8pPr>
      <a:lvl9pPr marL="11704320" algn="l" defTabSz="146304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45040" y="6248402"/>
            <a:ext cx="11765278" cy="1188018"/>
          </a:xfrm>
          <a:prstGeom prst="rect">
            <a:avLst/>
          </a:prstGeom>
          <a:noFill/>
        </p:spPr>
        <p:txBody>
          <a:bodyPr wrap="square" lIns="292608" tIns="146304" rIns="292608" bIns="146304" rtlCol="0">
            <a:spAutoFit/>
          </a:bodyPr>
          <a:lstStyle/>
          <a:p>
            <a:r>
              <a:rPr lang="en-US" dirty="0" smtClean="0"/>
              <a:t>How to Customize Your TDS Poster</a:t>
            </a:r>
            <a:endParaRPr lang="en-US" dirty="0"/>
          </a:p>
        </p:txBody>
      </p:sp>
      <p:sp>
        <p:nvSpPr>
          <p:cNvPr id="4" name="TextBox 3"/>
          <p:cNvSpPr txBox="1"/>
          <p:nvPr/>
        </p:nvSpPr>
        <p:spPr>
          <a:xfrm>
            <a:off x="3657603" y="8229599"/>
            <a:ext cx="23774401" cy="11390811"/>
          </a:xfrm>
          <a:prstGeom prst="rect">
            <a:avLst/>
          </a:prstGeom>
          <a:noFill/>
        </p:spPr>
        <p:txBody>
          <a:bodyPr wrap="square" lIns="292608" tIns="146304" rIns="292608" bIns="146304" rtlCol="0">
            <a:spAutoFit/>
          </a:bodyPr>
          <a:lstStyle/>
          <a:p>
            <a:pPr marL="1463040" indent="-1463040">
              <a:buFont typeface="+mj-lt"/>
              <a:buAutoNum type="arabicPeriod"/>
            </a:pPr>
            <a:r>
              <a:rPr lang="en-US" sz="5100" dirty="0" smtClean="0"/>
              <a:t>Delete the “…insert your school logo here” box.</a:t>
            </a:r>
          </a:p>
          <a:p>
            <a:pPr marL="1463040" indent="-1463040">
              <a:buFont typeface="+mj-lt"/>
              <a:buAutoNum type="arabicPeriod"/>
            </a:pPr>
            <a:r>
              <a:rPr lang="en-US" sz="5100" dirty="0" smtClean="0"/>
              <a:t>Make sure your logo file is in one of several graphic formats (like JPEG, GIF, PICT, etc.). Click on “Insert” on the top menu toolbar. Go down to “Picture” - “from file” and browse your computer to select the logo file.</a:t>
            </a:r>
          </a:p>
          <a:p>
            <a:pPr marL="1463040" indent="-1463040">
              <a:buFont typeface="+mj-lt"/>
              <a:buAutoNum type="arabicPeriod"/>
            </a:pPr>
            <a:r>
              <a:rPr lang="en-US" sz="5100" dirty="0" smtClean="0"/>
              <a:t>The image will appear on your document with handles. Use one of the corner handles to re-size your image. (The corner handles will keep the image from becoming distorted; the side handles will not.) Click and drag in the middle of the image to move it.</a:t>
            </a:r>
          </a:p>
          <a:p>
            <a:pPr marL="1463040" indent="-1463040">
              <a:buFont typeface="+mj-lt"/>
              <a:buAutoNum type="arabicPeriod"/>
            </a:pPr>
            <a:r>
              <a:rPr lang="en-US" sz="5100" dirty="0" smtClean="0"/>
              <a:t>Save your file.</a:t>
            </a:r>
          </a:p>
          <a:p>
            <a:pPr marL="1463040" indent="-1463040">
              <a:buFont typeface="+mj-lt"/>
              <a:buAutoNum type="arabicPeriod"/>
            </a:pPr>
            <a:r>
              <a:rPr lang="en-US" sz="5100" dirty="0" smtClean="0"/>
              <a:t>Go to the top menu and choose, “File” and “Print.” Select the printer you’d like to use and make sure you have the right size of paper loaded. Click “Page Setup” to change the paper size. It may help to click the box “scale to fit paper” to automatically size the printout for your paper. </a:t>
            </a:r>
          </a:p>
          <a:p>
            <a:pPr marL="1463040" indent="-1463040">
              <a:buFont typeface="+mj-lt"/>
              <a:buAutoNum type="arabicPeriod"/>
            </a:pPr>
            <a:endParaRPr lang="en-US" dirty="0" smtClean="0"/>
          </a:p>
        </p:txBody>
      </p:sp>
      <p:pic>
        <p:nvPicPr>
          <p:cNvPr id="5" name="Picture 4" descr="300_297_logo.jpg"/>
          <p:cNvPicPr>
            <a:picLocks noChangeAspect="1"/>
          </p:cNvPicPr>
          <p:nvPr/>
        </p:nvPicPr>
        <p:blipFill>
          <a:blip r:embed="rId2"/>
          <a:stretch>
            <a:fillRect/>
          </a:stretch>
        </p:blipFill>
        <p:spPr>
          <a:xfrm>
            <a:off x="13213080" y="1564640"/>
            <a:ext cx="4663440" cy="39831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298402" y="14630399"/>
            <a:ext cx="4260271" cy="3508653"/>
          </a:xfrm>
          <a:prstGeom prst="rect">
            <a:avLst/>
          </a:prstGeom>
          <a:noFill/>
        </p:spPr>
        <p:txBody>
          <a:bodyPr wrap="square" lIns="182880" tIns="91440" rIns="182880" bIns="91440" rtlCol="0">
            <a:spAutoFit/>
          </a:bodyPr>
          <a:lstStyle/>
          <a:p>
            <a:r>
              <a:rPr lang="en-US" sz="5400" dirty="0" smtClean="0"/>
              <a:t>Delete this and insert your school logo here</a:t>
            </a:r>
            <a:endParaRPr lang="en-US" sz="5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202</Words>
  <Application>Microsoft Macintosh PowerPoint</Application>
  <PresentationFormat>Custom</PresentationFormat>
  <Paragraphs>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Company>tti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Vicky Nelson</dc:creator>
  <cp:lastModifiedBy>Tobey Lindsey</cp:lastModifiedBy>
  <cp:revision>8</cp:revision>
  <dcterms:created xsi:type="dcterms:W3CDTF">2008-12-09T22:03:14Z</dcterms:created>
  <dcterms:modified xsi:type="dcterms:W3CDTF">2008-12-16T22:11:38Z</dcterms:modified>
</cp:coreProperties>
</file>