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Lst>
  <p:sldSz cx="15544800" cy="10058400"/>
  <p:notesSz cx="6858000" cy="9144000"/>
  <p:defaultText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p:cViewPr varScale="1">
        <p:scale>
          <a:sx n="73" d="100"/>
          <a:sy n="73" d="100"/>
        </p:scale>
        <p:origin x="-618" y="-102"/>
      </p:cViewPr>
      <p:guideLst>
        <p:guide orient="horz" pos="3168"/>
        <p:guide pos="48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3124625"/>
            <a:ext cx="1321308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402804"/>
            <a:ext cx="349758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7240" y="402804"/>
            <a:ext cx="1023366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6463454"/>
            <a:ext cx="13213080" cy="199771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2" y="4263181"/>
            <a:ext cx="13213080" cy="220027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 y="2346962"/>
            <a:ext cx="6865620" cy="6638079"/>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01940" y="2346962"/>
            <a:ext cx="6865620" cy="6638079"/>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2" y="2251500"/>
            <a:ext cx="6868320" cy="938318"/>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777242" y="3189818"/>
            <a:ext cx="6868320" cy="579522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5" y="2251500"/>
            <a:ext cx="6871018" cy="938318"/>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7896545" y="3189818"/>
            <a:ext cx="6871018" cy="579522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3" y="400473"/>
            <a:ext cx="5114132" cy="170434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7" y="400475"/>
            <a:ext cx="8689975" cy="858456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3" y="2104815"/>
            <a:ext cx="5114132" cy="688022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2"/>
            <a:ext cx="13990320" cy="1676400"/>
          </a:xfrm>
          <a:prstGeom prst="rect">
            <a:avLst/>
          </a:prstGeom>
        </p:spPr>
        <p:txBody>
          <a:bodyPr vert="horz" lIns="146304" tIns="73152" rIns="146304" bIns="7315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2"/>
            <a:ext cx="13990320" cy="6638079"/>
          </a:xfrm>
          <a:prstGeom prst="rect">
            <a:avLst/>
          </a:prstGeom>
        </p:spPr>
        <p:txBody>
          <a:bodyPr vert="horz" lIns="146304" tIns="73152" rIns="146304" bIns="731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77240" y="9322649"/>
            <a:ext cx="3627120" cy="535517"/>
          </a:xfrm>
          <a:prstGeom prst="rect">
            <a:avLst/>
          </a:prstGeom>
        </p:spPr>
        <p:txBody>
          <a:bodyPr vert="horz" lIns="146304" tIns="73152" rIns="146304" bIns="73152" rtlCol="0" anchor="ctr"/>
          <a:lstStyle>
            <a:lvl1pPr algn="l">
              <a:defRPr sz="1900">
                <a:solidFill>
                  <a:schemeClr val="tx1">
                    <a:tint val="75000"/>
                  </a:schemeClr>
                </a:solidFill>
              </a:defRPr>
            </a:lvl1pPr>
          </a:lstStyle>
          <a:p>
            <a:fld id="{889EFB7E-F39A-8B4A-95D7-5B41725063E9}" type="datetimeFigureOut">
              <a:rPr lang="en-US" smtClean="0"/>
              <a:pPr/>
              <a:t>12/16/2008</a:t>
            </a:fld>
            <a:endParaRPr lang="en-US"/>
          </a:p>
        </p:txBody>
      </p:sp>
      <p:sp>
        <p:nvSpPr>
          <p:cNvPr id="5" name="Footer Placeholder 4"/>
          <p:cNvSpPr>
            <a:spLocks noGrp="1"/>
          </p:cNvSpPr>
          <p:nvPr>
            <p:ph type="ftr" sz="quarter" idx="3"/>
          </p:nvPr>
        </p:nvSpPr>
        <p:spPr>
          <a:xfrm>
            <a:off x="5311140" y="9322649"/>
            <a:ext cx="4922520" cy="5355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9"/>
            <a:ext cx="3627120" cy="535517"/>
          </a:xfrm>
          <a:prstGeom prst="rect">
            <a:avLst/>
          </a:prstGeom>
        </p:spPr>
        <p:txBody>
          <a:bodyPr vert="horz" lIns="146304" tIns="73152" rIns="146304" bIns="73152" rtlCol="0" anchor="ctr"/>
          <a:lstStyle>
            <a:lvl1pPr algn="r">
              <a:defRPr sz="1900">
                <a:solidFill>
                  <a:schemeClr val="tx1">
                    <a:tint val="75000"/>
                  </a:schemeClr>
                </a:solidFill>
              </a:defRPr>
            </a:lvl1pPr>
          </a:lstStyle>
          <a:p>
            <a:fld id="{903E1AB2-4DB4-6243-AFAA-97A41D3EE1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152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2520" y="3124201"/>
            <a:ext cx="5882639" cy="594009"/>
          </a:xfrm>
          <a:prstGeom prst="rect">
            <a:avLst/>
          </a:prstGeom>
          <a:noFill/>
        </p:spPr>
        <p:txBody>
          <a:bodyPr wrap="square" lIns="146304" tIns="73152" rIns="146304" bIns="73152" rtlCol="0">
            <a:spAutoFit/>
          </a:bodyPr>
          <a:lstStyle/>
          <a:p>
            <a:r>
              <a:rPr lang="en-US" dirty="0" smtClean="0"/>
              <a:t>How to Customize Your TDS Poster</a:t>
            </a:r>
            <a:endParaRPr lang="en-US" dirty="0"/>
          </a:p>
        </p:txBody>
      </p:sp>
      <p:sp>
        <p:nvSpPr>
          <p:cNvPr id="4" name="TextBox 3"/>
          <p:cNvSpPr txBox="1"/>
          <p:nvPr/>
        </p:nvSpPr>
        <p:spPr>
          <a:xfrm>
            <a:off x="1828801" y="4114799"/>
            <a:ext cx="11887201" cy="5795433"/>
          </a:xfrm>
          <a:prstGeom prst="rect">
            <a:avLst/>
          </a:prstGeom>
          <a:noFill/>
        </p:spPr>
        <p:txBody>
          <a:bodyPr wrap="square" lIns="146304" tIns="73152" rIns="146304" bIns="73152" rtlCol="0">
            <a:spAutoFit/>
          </a:bodyPr>
          <a:lstStyle/>
          <a:p>
            <a:pPr marL="731520" indent="-731520">
              <a:buFont typeface="+mj-lt"/>
              <a:buAutoNum type="arabicPeriod"/>
            </a:pPr>
            <a:r>
              <a:rPr lang="en-US" sz="2600" dirty="0" smtClean="0"/>
              <a:t>Delete the “…insert your school logo here” box.</a:t>
            </a:r>
          </a:p>
          <a:p>
            <a:pPr marL="731520" indent="-731520">
              <a:buFont typeface="+mj-lt"/>
              <a:buAutoNum type="arabicPeriod"/>
            </a:pPr>
            <a:r>
              <a:rPr lang="en-US" sz="2600" dirty="0" smtClean="0"/>
              <a:t>Make sure your logo file is in one of several graphic formats (like JPEG, GIF, PICT, etc.). Click on “Insert” on the top menu toolbar. Go down to “Picture” - “from file” and browse your computer to select the logo file.</a:t>
            </a:r>
          </a:p>
          <a:p>
            <a:pPr marL="731520" indent="-731520">
              <a:buFont typeface="+mj-lt"/>
              <a:buAutoNum type="arabicPeriod"/>
            </a:pPr>
            <a:r>
              <a:rPr lang="en-US" sz="2600" dirty="0" smtClean="0"/>
              <a:t>The image will appear on your document with handles. Use one of the corner handles to re-size your image. (The corner handles will keep the image from becoming distorted; the side handles will not.) Click and drag in the middle of the image to move it.</a:t>
            </a:r>
          </a:p>
          <a:p>
            <a:pPr marL="731520" indent="-731520">
              <a:buFont typeface="+mj-lt"/>
              <a:buAutoNum type="arabicPeriod"/>
            </a:pPr>
            <a:r>
              <a:rPr lang="en-US" sz="2600" dirty="0" smtClean="0"/>
              <a:t>Save your file.</a:t>
            </a:r>
          </a:p>
          <a:p>
            <a:pPr marL="731520" indent="-731520">
              <a:buFont typeface="+mj-lt"/>
              <a:buAutoNum type="arabicPeriod"/>
            </a:pPr>
            <a:r>
              <a:rPr lang="en-US" sz="2600" dirty="0" smtClean="0"/>
              <a:t>Go to the top menu and choose, “File” and “Print.” Select the printer you’d like to use and make sure you have the right size of paper loaded. Click “Page Setup” to change the paper size. It may help to click the box “scale to fit paper” to automatically size the printout for your paper. </a:t>
            </a:r>
          </a:p>
          <a:p>
            <a:pPr marL="731520" indent="-731520">
              <a:buFont typeface="+mj-lt"/>
              <a:buAutoNum type="arabicPeriod"/>
            </a:pPr>
            <a:endParaRPr lang="en-US" dirty="0" smtClean="0"/>
          </a:p>
        </p:txBody>
      </p:sp>
      <p:pic>
        <p:nvPicPr>
          <p:cNvPr id="5" name="Picture 4" descr="300_297_logo.jpg"/>
          <p:cNvPicPr>
            <a:picLocks noChangeAspect="1"/>
          </p:cNvPicPr>
          <p:nvPr/>
        </p:nvPicPr>
        <p:blipFill>
          <a:blip r:embed="rId2"/>
          <a:stretch>
            <a:fillRect/>
          </a:stretch>
        </p:blipFill>
        <p:spPr>
          <a:xfrm>
            <a:off x="6606540" y="782320"/>
            <a:ext cx="2331720" cy="19915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030202" y="7391400"/>
            <a:ext cx="1752600" cy="1569660"/>
          </a:xfrm>
          <a:prstGeom prst="rect">
            <a:avLst/>
          </a:prstGeom>
          <a:noFill/>
        </p:spPr>
        <p:txBody>
          <a:bodyPr wrap="square" lIns="91440" tIns="45720" rIns="91440" bIns="45720" rtlCol="0">
            <a:spAutoFit/>
          </a:bodyPr>
          <a:lstStyle/>
          <a:p>
            <a:r>
              <a:rPr lang="en-US" sz="2400" dirty="0" smtClean="0"/>
              <a:t>Delete this and insert your school logo here</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202</Words>
  <Application>Microsoft Macintosh PowerPoint</Application>
  <PresentationFormat>Custom</PresentationFormat>
  <Paragraphs>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Company>tti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Vicky Nelson</dc:creator>
  <cp:lastModifiedBy>Tobey Lindsey</cp:lastModifiedBy>
  <cp:revision>5</cp:revision>
  <dcterms:created xsi:type="dcterms:W3CDTF">2008-12-09T22:05:29Z</dcterms:created>
  <dcterms:modified xsi:type="dcterms:W3CDTF">2008-12-16T22:11:20Z</dcterms:modified>
</cp:coreProperties>
</file>